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5"/>
  </p:notesMasterIdLst>
  <p:handoutMasterIdLst>
    <p:handoutMasterId r:id="rId26"/>
  </p:handoutMasterIdLst>
  <p:sldIdLst>
    <p:sldId id="2147481133" r:id="rId3"/>
    <p:sldId id="2147481179" r:id="rId4"/>
    <p:sldId id="2147481180" r:id="rId5"/>
    <p:sldId id="2147481181" r:id="rId6"/>
    <p:sldId id="2147481152" r:id="rId7"/>
    <p:sldId id="2147481168" r:id="rId8"/>
    <p:sldId id="2147481174" r:id="rId9"/>
    <p:sldId id="2147481162" r:id="rId10"/>
    <p:sldId id="2147481145" r:id="rId11"/>
    <p:sldId id="2147481163" r:id="rId12"/>
    <p:sldId id="2147481164" r:id="rId13"/>
    <p:sldId id="2147481165" r:id="rId14"/>
    <p:sldId id="2147481166" r:id="rId15"/>
    <p:sldId id="2147481167" r:id="rId16"/>
    <p:sldId id="2147481170" r:id="rId17"/>
    <p:sldId id="2147481171" r:id="rId18"/>
    <p:sldId id="2147481172" r:id="rId19"/>
    <p:sldId id="2147481178" r:id="rId20"/>
    <p:sldId id="2147481175" r:id="rId21"/>
    <p:sldId id="2147481176" r:id="rId22"/>
    <p:sldId id="2147481173" r:id="rId23"/>
    <p:sldId id="21474811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A93531-48D8-40C0-9964-0FB54F28669E}" v="8" dt="2025-04-21T18:11:19.3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UNER, ROBYN" userId="4d6c73f8-c96c-4a41-8d3e-f1f68f973f23" providerId="ADAL" clId="{DDA93531-48D8-40C0-9964-0FB54F28669E}"/>
    <pc:docChg chg="undo custSel addSld delSld modSld sldOrd">
      <pc:chgData name="GRUNER, ROBYN" userId="4d6c73f8-c96c-4a41-8d3e-f1f68f973f23" providerId="ADAL" clId="{DDA93531-48D8-40C0-9964-0FB54F28669E}" dt="2025-04-21T18:11:41.375" v="957" actId="167"/>
      <pc:docMkLst>
        <pc:docMk/>
      </pc:docMkLst>
      <pc:sldChg chg="modSp mod">
        <pc:chgData name="GRUNER, ROBYN" userId="4d6c73f8-c96c-4a41-8d3e-f1f68f973f23" providerId="ADAL" clId="{DDA93531-48D8-40C0-9964-0FB54F28669E}" dt="2025-04-15T05:06:39.724" v="897" actId="255"/>
        <pc:sldMkLst>
          <pc:docMk/>
          <pc:sldMk cId="366021309" sldId="2147481133"/>
        </pc:sldMkLst>
        <pc:spChg chg="mod">
          <ac:chgData name="GRUNER, ROBYN" userId="4d6c73f8-c96c-4a41-8d3e-f1f68f973f23" providerId="ADAL" clId="{DDA93531-48D8-40C0-9964-0FB54F28669E}" dt="2025-04-15T05:06:39.724" v="897" actId="255"/>
          <ac:spMkLst>
            <pc:docMk/>
            <pc:sldMk cId="366021309" sldId="2147481133"/>
            <ac:spMk id="2" creationId="{34743192-EC0C-424A-4E37-717F2B75970B}"/>
          </ac:spMkLst>
        </pc:spChg>
      </pc:sldChg>
      <pc:sldChg chg="modSp mod">
        <pc:chgData name="GRUNER, ROBYN" userId="4d6c73f8-c96c-4a41-8d3e-f1f68f973f23" providerId="ADAL" clId="{DDA93531-48D8-40C0-9964-0FB54F28669E}" dt="2025-04-15T05:02:09.512" v="889" actId="20577"/>
        <pc:sldMkLst>
          <pc:docMk/>
          <pc:sldMk cId="2998920481" sldId="2147481152"/>
        </pc:sldMkLst>
        <pc:spChg chg="mod">
          <ac:chgData name="GRUNER, ROBYN" userId="4d6c73f8-c96c-4a41-8d3e-f1f68f973f23" providerId="ADAL" clId="{DDA93531-48D8-40C0-9964-0FB54F28669E}" dt="2025-04-15T04:32:18.505" v="536" actId="14100"/>
          <ac:spMkLst>
            <pc:docMk/>
            <pc:sldMk cId="2998920481" sldId="2147481152"/>
            <ac:spMk id="2" creationId="{A837B6CD-D009-D49C-4F12-1C92747D40C3}"/>
          </ac:spMkLst>
        </pc:spChg>
        <pc:spChg chg="mod">
          <ac:chgData name="GRUNER, ROBYN" userId="4d6c73f8-c96c-4a41-8d3e-f1f68f973f23" providerId="ADAL" clId="{DDA93531-48D8-40C0-9964-0FB54F28669E}" dt="2025-04-15T04:32:05.806" v="527" actId="20577"/>
          <ac:spMkLst>
            <pc:docMk/>
            <pc:sldMk cId="2998920481" sldId="2147481152"/>
            <ac:spMk id="6" creationId="{3BCD4ECE-A8A5-68B9-1B36-F071AF0711CB}"/>
          </ac:spMkLst>
        </pc:spChg>
        <pc:spChg chg="mod">
          <ac:chgData name="GRUNER, ROBYN" userId="4d6c73f8-c96c-4a41-8d3e-f1f68f973f23" providerId="ADAL" clId="{DDA93531-48D8-40C0-9964-0FB54F28669E}" dt="2025-04-15T02:54:53.260" v="307" actId="20577"/>
          <ac:spMkLst>
            <pc:docMk/>
            <pc:sldMk cId="2998920481" sldId="2147481152"/>
            <ac:spMk id="7" creationId="{F71DC669-9031-A082-35D8-62B1AE5D1AD1}"/>
          </ac:spMkLst>
        </pc:spChg>
        <pc:spChg chg="mod">
          <ac:chgData name="GRUNER, ROBYN" userId="4d6c73f8-c96c-4a41-8d3e-f1f68f973f23" providerId="ADAL" clId="{DDA93531-48D8-40C0-9964-0FB54F28669E}" dt="2025-04-15T05:02:09.512" v="889" actId="20577"/>
          <ac:spMkLst>
            <pc:docMk/>
            <pc:sldMk cId="2998920481" sldId="2147481152"/>
            <ac:spMk id="8" creationId="{60982D02-4099-521F-B9FA-5B33BCD8AB35}"/>
          </ac:spMkLst>
        </pc:spChg>
        <pc:spChg chg="mod">
          <ac:chgData name="GRUNER, ROBYN" userId="4d6c73f8-c96c-4a41-8d3e-f1f68f973f23" providerId="ADAL" clId="{DDA93531-48D8-40C0-9964-0FB54F28669E}" dt="2025-04-15T04:35:36.545" v="685" actId="2711"/>
          <ac:spMkLst>
            <pc:docMk/>
            <pc:sldMk cId="2998920481" sldId="2147481152"/>
            <ac:spMk id="18" creationId="{00BE0ED9-830D-5F9E-5906-1E2376754B25}"/>
          </ac:spMkLst>
        </pc:spChg>
      </pc:sldChg>
      <pc:sldChg chg="del">
        <pc:chgData name="GRUNER, ROBYN" userId="4d6c73f8-c96c-4a41-8d3e-f1f68f973f23" providerId="ADAL" clId="{DDA93531-48D8-40C0-9964-0FB54F28669E}" dt="2025-04-11T16:09:32.297" v="247" actId="47"/>
        <pc:sldMkLst>
          <pc:docMk/>
          <pc:sldMk cId="3246204799" sldId="2147481157"/>
        </pc:sldMkLst>
      </pc:sldChg>
      <pc:sldChg chg="del">
        <pc:chgData name="GRUNER, ROBYN" userId="4d6c73f8-c96c-4a41-8d3e-f1f68f973f23" providerId="ADAL" clId="{DDA93531-48D8-40C0-9964-0FB54F28669E}" dt="2025-04-11T16:09:33.683" v="248" actId="47"/>
        <pc:sldMkLst>
          <pc:docMk/>
          <pc:sldMk cId="1878539996" sldId="2147481158"/>
        </pc:sldMkLst>
      </pc:sldChg>
      <pc:sldChg chg="del">
        <pc:chgData name="GRUNER, ROBYN" userId="4d6c73f8-c96c-4a41-8d3e-f1f68f973f23" providerId="ADAL" clId="{DDA93531-48D8-40C0-9964-0FB54F28669E}" dt="2025-04-11T16:09:34.384" v="249" actId="47"/>
        <pc:sldMkLst>
          <pc:docMk/>
          <pc:sldMk cId="2151264788" sldId="2147481159"/>
        </pc:sldMkLst>
      </pc:sldChg>
      <pc:sldChg chg="del">
        <pc:chgData name="GRUNER, ROBYN" userId="4d6c73f8-c96c-4a41-8d3e-f1f68f973f23" providerId="ADAL" clId="{DDA93531-48D8-40C0-9964-0FB54F28669E}" dt="2025-04-11T16:09:35.153" v="250" actId="47"/>
        <pc:sldMkLst>
          <pc:docMk/>
          <pc:sldMk cId="3796080275" sldId="2147481160"/>
        </pc:sldMkLst>
      </pc:sldChg>
      <pc:sldChg chg="delSp del mod">
        <pc:chgData name="GRUNER, ROBYN" userId="4d6c73f8-c96c-4a41-8d3e-f1f68f973f23" providerId="ADAL" clId="{DDA93531-48D8-40C0-9964-0FB54F28669E}" dt="2025-04-15T04:08:42.055" v="436" actId="47"/>
        <pc:sldMkLst>
          <pc:docMk/>
          <pc:sldMk cId="3530206571" sldId="2147481161"/>
        </pc:sldMkLst>
      </pc:sldChg>
      <pc:sldChg chg="modSp mod">
        <pc:chgData name="GRUNER, ROBYN" userId="4d6c73f8-c96c-4a41-8d3e-f1f68f973f23" providerId="ADAL" clId="{DDA93531-48D8-40C0-9964-0FB54F28669E}" dt="2025-04-15T04:36:58.195" v="714" actId="20577"/>
        <pc:sldMkLst>
          <pc:docMk/>
          <pc:sldMk cId="4178639065" sldId="2147481168"/>
        </pc:sldMkLst>
        <pc:spChg chg="mod">
          <ac:chgData name="GRUNER, ROBYN" userId="4d6c73f8-c96c-4a41-8d3e-f1f68f973f23" providerId="ADAL" clId="{DDA93531-48D8-40C0-9964-0FB54F28669E}" dt="2025-04-15T04:36:58.195" v="714" actId="20577"/>
          <ac:spMkLst>
            <pc:docMk/>
            <pc:sldMk cId="4178639065" sldId="2147481168"/>
            <ac:spMk id="2" creationId="{C0690C04-6EE6-B9CD-83D5-EBA4B924E4DA}"/>
          </ac:spMkLst>
        </pc:spChg>
      </pc:sldChg>
      <pc:sldChg chg="del">
        <pc:chgData name="GRUNER, ROBYN" userId="4d6c73f8-c96c-4a41-8d3e-f1f68f973f23" providerId="ADAL" clId="{DDA93531-48D8-40C0-9964-0FB54F28669E}" dt="2025-04-11T16:09:31.500" v="246" actId="47"/>
        <pc:sldMkLst>
          <pc:docMk/>
          <pc:sldMk cId="4265524383" sldId="2147481169"/>
        </pc:sldMkLst>
      </pc:sldChg>
      <pc:sldChg chg="addSp delSp modSp mod">
        <pc:chgData name="GRUNER, ROBYN" userId="4d6c73f8-c96c-4a41-8d3e-f1f68f973f23" providerId="ADAL" clId="{DDA93531-48D8-40C0-9964-0FB54F28669E}" dt="2025-04-15T04:17:36.959" v="500"/>
        <pc:sldMkLst>
          <pc:docMk/>
          <pc:sldMk cId="1950179696" sldId="2147481171"/>
        </pc:sldMkLst>
        <pc:spChg chg="mod">
          <ac:chgData name="GRUNER, ROBYN" userId="4d6c73f8-c96c-4a41-8d3e-f1f68f973f23" providerId="ADAL" clId="{DDA93531-48D8-40C0-9964-0FB54F28669E}" dt="2025-04-15T04:17:29.343" v="496" actId="6549"/>
          <ac:spMkLst>
            <pc:docMk/>
            <pc:sldMk cId="1950179696" sldId="2147481171"/>
            <ac:spMk id="19" creationId="{F51551C9-C0A0-D3AF-90BF-3BBA63390623}"/>
          </ac:spMkLst>
        </pc:spChg>
        <pc:picChg chg="add mod">
          <ac:chgData name="GRUNER, ROBYN" userId="4d6c73f8-c96c-4a41-8d3e-f1f68f973f23" providerId="ADAL" clId="{DDA93531-48D8-40C0-9964-0FB54F28669E}" dt="2025-04-15T04:17:35.503" v="498" actId="14100"/>
          <ac:picMkLst>
            <pc:docMk/>
            <pc:sldMk cId="1950179696" sldId="2147481171"/>
            <ac:picMk id="4" creationId="{7A75AC6E-58B7-10E6-FABB-93931DAD97B9}"/>
          </ac:picMkLst>
        </pc:picChg>
      </pc:sldChg>
      <pc:sldChg chg="addSp delSp modSp mod">
        <pc:chgData name="GRUNER, ROBYN" userId="4d6c73f8-c96c-4a41-8d3e-f1f68f973f23" providerId="ADAL" clId="{DDA93531-48D8-40C0-9964-0FB54F28669E}" dt="2025-04-21T18:11:41.375" v="957" actId="167"/>
        <pc:sldMkLst>
          <pc:docMk/>
          <pc:sldMk cId="3673067108" sldId="2147481172"/>
        </pc:sldMkLst>
        <pc:spChg chg="add del">
          <ac:chgData name="GRUNER, ROBYN" userId="4d6c73f8-c96c-4a41-8d3e-f1f68f973f23" providerId="ADAL" clId="{DDA93531-48D8-40C0-9964-0FB54F28669E}" dt="2025-04-21T18:10:47.836" v="949" actId="11529"/>
          <ac:spMkLst>
            <pc:docMk/>
            <pc:sldMk cId="3673067108" sldId="2147481172"/>
            <ac:spMk id="8" creationId="{A96BF9DF-541C-6351-1DD9-7E7091DA6C1B}"/>
          </ac:spMkLst>
        </pc:spChg>
        <pc:spChg chg="add mod">
          <ac:chgData name="GRUNER, ROBYN" userId="4d6c73f8-c96c-4a41-8d3e-f1f68f973f23" providerId="ADAL" clId="{DDA93531-48D8-40C0-9964-0FB54F28669E}" dt="2025-04-21T18:11:13.216" v="952" actId="14100"/>
          <ac:spMkLst>
            <pc:docMk/>
            <pc:sldMk cId="3673067108" sldId="2147481172"/>
            <ac:spMk id="9" creationId="{FEECB5FC-239F-FCAF-F19E-9E7F154D6193}"/>
          </ac:spMkLst>
        </pc:spChg>
        <pc:picChg chg="add ord">
          <ac:chgData name="GRUNER, ROBYN" userId="4d6c73f8-c96c-4a41-8d3e-f1f68f973f23" providerId="ADAL" clId="{DDA93531-48D8-40C0-9964-0FB54F28669E}" dt="2025-04-21T18:11:41.375" v="957" actId="167"/>
          <ac:picMkLst>
            <pc:docMk/>
            <pc:sldMk cId="3673067108" sldId="2147481172"/>
            <ac:picMk id="5" creationId="{006870EE-0180-A635-019A-36C4EB1451F6}"/>
          </ac:picMkLst>
        </pc:picChg>
        <pc:picChg chg="add mod">
          <ac:chgData name="GRUNER, ROBYN" userId="4d6c73f8-c96c-4a41-8d3e-f1f68f973f23" providerId="ADAL" clId="{DDA93531-48D8-40C0-9964-0FB54F28669E}" dt="2025-04-21T18:11:27.540" v="955" actId="1076"/>
          <ac:picMkLst>
            <pc:docMk/>
            <pc:sldMk cId="3673067108" sldId="2147481172"/>
            <ac:picMk id="10" creationId="{E9FADFA8-66C9-6124-DAF6-4FB378DC7868}"/>
          </ac:picMkLst>
        </pc:picChg>
        <pc:inkChg chg="add del">
          <ac:chgData name="GRUNER, ROBYN" userId="4d6c73f8-c96c-4a41-8d3e-f1f68f973f23" providerId="ADAL" clId="{DDA93531-48D8-40C0-9964-0FB54F28669E}" dt="2025-04-21T18:09:01.302" v="933" actId="9405"/>
          <ac:inkMkLst>
            <pc:docMk/>
            <pc:sldMk cId="3673067108" sldId="2147481172"/>
            <ac:inkMk id="3" creationId="{8143F10A-2FFB-D9E5-0FFB-0FF64FE23E07}"/>
          </ac:inkMkLst>
        </pc:inkChg>
        <pc:inkChg chg="add del">
          <ac:chgData name="GRUNER, ROBYN" userId="4d6c73f8-c96c-4a41-8d3e-f1f68f973f23" providerId="ADAL" clId="{DDA93531-48D8-40C0-9964-0FB54F28669E}" dt="2025-04-21T18:09:00.486" v="932" actId="9405"/>
          <ac:inkMkLst>
            <pc:docMk/>
            <pc:sldMk cId="3673067108" sldId="2147481172"/>
            <ac:inkMk id="4" creationId="{A59A676D-FE7B-61CC-FC5D-BD7B0731E28A}"/>
          </ac:inkMkLst>
        </pc:inkChg>
        <pc:inkChg chg="add del">
          <ac:chgData name="GRUNER, ROBYN" userId="4d6c73f8-c96c-4a41-8d3e-f1f68f973f23" providerId="ADAL" clId="{DDA93531-48D8-40C0-9964-0FB54F28669E}" dt="2025-04-21T18:09:33.573" v="935" actId="9405"/>
          <ac:inkMkLst>
            <pc:docMk/>
            <pc:sldMk cId="3673067108" sldId="2147481172"/>
            <ac:inkMk id="6" creationId="{81548FCA-A8FD-1282-7800-C024645BE34E}"/>
          </ac:inkMkLst>
        </pc:inkChg>
        <pc:inkChg chg="add del mod">
          <ac:chgData name="GRUNER, ROBYN" userId="4d6c73f8-c96c-4a41-8d3e-f1f68f973f23" providerId="ADAL" clId="{DDA93531-48D8-40C0-9964-0FB54F28669E}" dt="2025-04-21T18:10:26.291" v="947" actId="9405"/>
          <ac:inkMkLst>
            <pc:docMk/>
            <pc:sldMk cId="3673067108" sldId="2147481172"/>
            <ac:inkMk id="7" creationId="{AB60E0C9-F54F-B6CD-BACA-A96F578E7D08}"/>
          </ac:inkMkLst>
        </pc:inkChg>
      </pc:sldChg>
      <pc:sldChg chg="addSp delSp modSp mod">
        <pc:chgData name="GRUNER, ROBYN" userId="4d6c73f8-c96c-4a41-8d3e-f1f68f973f23" providerId="ADAL" clId="{DDA93531-48D8-40C0-9964-0FB54F28669E}" dt="2025-04-21T18:07:34.658" v="929" actId="14100"/>
        <pc:sldMkLst>
          <pc:docMk/>
          <pc:sldMk cId="171947674" sldId="2147481174"/>
        </pc:sldMkLst>
        <pc:spChg chg="mod">
          <ac:chgData name="GRUNER, ROBYN" userId="4d6c73f8-c96c-4a41-8d3e-f1f68f973f23" providerId="ADAL" clId="{DDA93531-48D8-40C0-9964-0FB54F28669E}" dt="2025-04-15T04:08:33.698" v="433" actId="20577"/>
          <ac:spMkLst>
            <pc:docMk/>
            <pc:sldMk cId="171947674" sldId="2147481174"/>
            <ac:spMk id="6" creationId="{3241B543-1363-5FEF-87C0-2A4DA8783529}"/>
          </ac:spMkLst>
        </pc:spChg>
        <pc:grpChg chg="del">
          <ac:chgData name="GRUNER, ROBYN" userId="4d6c73f8-c96c-4a41-8d3e-f1f68f973f23" providerId="ADAL" clId="{DDA93531-48D8-40C0-9964-0FB54F28669E}" dt="2025-04-21T18:07:16.516" v="917" actId="478"/>
          <ac:grpSpMkLst>
            <pc:docMk/>
            <pc:sldMk cId="171947674" sldId="2147481174"/>
            <ac:grpSpMk id="45" creationId="{0462CF3E-392C-60E0-833C-DE5F1A8BE09E}"/>
          </ac:grpSpMkLst>
        </pc:grpChg>
        <pc:picChg chg="add mod">
          <ac:chgData name="GRUNER, ROBYN" userId="4d6c73f8-c96c-4a41-8d3e-f1f68f973f23" providerId="ADAL" clId="{DDA93531-48D8-40C0-9964-0FB54F28669E}" dt="2025-04-21T18:07:34.658" v="929" actId="14100"/>
          <ac:picMkLst>
            <pc:docMk/>
            <pc:sldMk cId="171947674" sldId="2147481174"/>
            <ac:picMk id="3" creationId="{A205BF08-B2C2-026B-063F-516D92BECC2C}"/>
          </ac:picMkLst>
        </pc:picChg>
        <pc:picChg chg="del">
          <ac:chgData name="GRUNER, ROBYN" userId="4d6c73f8-c96c-4a41-8d3e-f1f68f973f23" providerId="ADAL" clId="{DDA93531-48D8-40C0-9964-0FB54F28669E}" dt="2025-04-21T18:06:52.650" v="902" actId="478"/>
          <ac:picMkLst>
            <pc:docMk/>
            <pc:sldMk cId="171947674" sldId="2147481174"/>
            <ac:picMk id="4" creationId="{8ABE943F-3956-5A95-4793-507B132346D3}"/>
          </ac:picMkLst>
        </pc:picChg>
        <pc:inkChg chg="del">
          <ac:chgData name="GRUNER, ROBYN" userId="4d6c73f8-c96c-4a41-8d3e-f1f68f973f23" providerId="ADAL" clId="{DDA93531-48D8-40C0-9964-0FB54F28669E}" dt="2025-04-21T18:07:04.365" v="906" actId="478"/>
          <ac:inkMkLst>
            <pc:docMk/>
            <pc:sldMk cId="171947674" sldId="2147481174"/>
            <ac:inkMk id="7" creationId="{6CB57351-205F-92A2-C1BB-A0D5EEFCD10D}"/>
          </ac:inkMkLst>
        </pc:inkChg>
        <pc:inkChg chg="del">
          <ac:chgData name="GRUNER, ROBYN" userId="4d6c73f8-c96c-4a41-8d3e-f1f68f973f23" providerId="ADAL" clId="{DDA93531-48D8-40C0-9964-0FB54F28669E}" dt="2025-04-21T18:07:06.270" v="908" actId="478"/>
          <ac:inkMkLst>
            <pc:docMk/>
            <pc:sldMk cId="171947674" sldId="2147481174"/>
            <ac:inkMk id="10" creationId="{D4603718-E4ED-9FA7-BCB1-CADE22DA76E1}"/>
          </ac:inkMkLst>
        </pc:inkChg>
        <pc:inkChg chg="del">
          <ac:chgData name="GRUNER, ROBYN" userId="4d6c73f8-c96c-4a41-8d3e-f1f68f973f23" providerId="ADAL" clId="{DDA93531-48D8-40C0-9964-0FB54F28669E}" dt="2025-04-21T18:07:05.516" v="907" actId="478"/>
          <ac:inkMkLst>
            <pc:docMk/>
            <pc:sldMk cId="171947674" sldId="2147481174"/>
            <ac:inkMk id="19" creationId="{054F518B-BE7D-B730-C215-8684D6E5E4BB}"/>
          </ac:inkMkLst>
        </pc:inkChg>
        <pc:inkChg chg="del">
          <ac:chgData name="GRUNER, ROBYN" userId="4d6c73f8-c96c-4a41-8d3e-f1f68f973f23" providerId="ADAL" clId="{DDA93531-48D8-40C0-9964-0FB54F28669E}" dt="2025-04-21T18:07:07.181" v="909" actId="478"/>
          <ac:inkMkLst>
            <pc:docMk/>
            <pc:sldMk cId="171947674" sldId="2147481174"/>
            <ac:inkMk id="20" creationId="{0992BDE0-34A2-BFED-D4B3-15A400BAF1B7}"/>
          </ac:inkMkLst>
        </pc:inkChg>
        <pc:inkChg chg="del">
          <ac:chgData name="GRUNER, ROBYN" userId="4d6c73f8-c96c-4a41-8d3e-f1f68f973f23" providerId="ADAL" clId="{DDA93531-48D8-40C0-9964-0FB54F28669E}" dt="2025-04-21T18:07:09.342" v="911" actId="478"/>
          <ac:inkMkLst>
            <pc:docMk/>
            <pc:sldMk cId="171947674" sldId="2147481174"/>
            <ac:inkMk id="22" creationId="{AD38759C-F953-4180-B54C-A4073075F6FB}"/>
          </ac:inkMkLst>
        </pc:inkChg>
        <pc:inkChg chg="del">
          <ac:chgData name="GRUNER, ROBYN" userId="4d6c73f8-c96c-4a41-8d3e-f1f68f973f23" providerId="ADAL" clId="{DDA93531-48D8-40C0-9964-0FB54F28669E}" dt="2025-04-21T18:07:14.198" v="914" actId="478"/>
          <ac:inkMkLst>
            <pc:docMk/>
            <pc:sldMk cId="171947674" sldId="2147481174"/>
            <ac:inkMk id="23" creationId="{F92B9F70-2F56-CFE0-8C20-D76F7B518FED}"/>
          </ac:inkMkLst>
        </pc:inkChg>
        <pc:inkChg chg="del">
          <ac:chgData name="GRUNER, ROBYN" userId="4d6c73f8-c96c-4a41-8d3e-f1f68f973f23" providerId="ADAL" clId="{DDA93531-48D8-40C0-9964-0FB54F28669E}" dt="2025-04-21T18:07:15.768" v="916" actId="478"/>
          <ac:inkMkLst>
            <pc:docMk/>
            <pc:sldMk cId="171947674" sldId="2147481174"/>
            <ac:inkMk id="24" creationId="{F0F8E65D-6DB1-CAC9-9DDD-3435328D2586}"/>
          </ac:inkMkLst>
        </pc:inkChg>
        <pc:inkChg chg="del">
          <ac:chgData name="GRUNER, ROBYN" userId="4d6c73f8-c96c-4a41-8d3e-f1f68f973f23" providerId="ADAL" clId="{DDA93531-48D8-40C0-9964-0FB54F28669E}" dt="2025-04-21T18:07:14.930" v="915" actId="478"/>
          <ac:inkMkLst>
            <pc:docMk/>
            <pc:sldMk cId="171947674" sldId="2147481174"/>
            <ac:inkMk id="25" creationId="{BF12FF39-2CBC-0A52-4649-D2D9C8D6D7C0}"/>
          </ac:inkMkLst>
        </pc:inkChg>
        <pc:inkChg chg="del">
          <ac:chgData name="GRUNER, ROBYN" userId="4d6c73f8-c96c-4a41-8d3e-f1f68f973f23" providerId="ADAL" clId="{DDA93531-48D8-40C0-9964-0FB54F28669E}" dt="2025-04-21T18:07:20.670" v="921" actId="478"/>
          <ac:inkMkLst>
            <pc:docMk/>
            <pc:sldMk cId="171947674" sldId="2147481174"/>
            <ac:inkMk id="26" creationId="{6DCF590B-FA72-7265-EDE4-4F16FC74081A}"/>
          </ac:inkMkLst>
        </pc:inkChg>
        <pc:inkChg chg="del">
          <ac:chgData name="GRUNER, ROBYN" userId="4d6c73f8-c96c-4a41-8d3e-f1f68f973f23" providerId="ADAL" clId="{DDA93531-48D8-40C0-9964-0FB54F28669E}" dt="2025-04-21T18:07:17.344" v="918" actId="478"/>
          <ac:inkMkLst>
            <pc:docMk/>
            <pc:sldMk cId="171947674" sldId="2147481174"/>
            <ac:inkMk id="30" creationId="{E63EB595-D28B-CE09-76B0-C1EB87D1DEA4}"/>
          </ac:inkMkLst>
        </pc:inkChg>
        <pc:inkChg chg="del">
          <ac:chgData name="GRUNER, ROBYN" userId="4d6c73f8-c96c-4a41-8d3e-f1f68f973f23" providerId="ADAL" clId="{DDA93531-48D8-40C0-9964-0FB54F28669E}" dt="2025-04-21T18:07:19.215" v="920" actId="478"/>
          <ac:inkMkLst>
            <pc:docMk/>
            <pc:sldMk cId="171947674" sldId="2147481174"/>
            <ac:inkMk id="32" creationId="{B4DABF5B-E914-F75E-39CD-9F0F03ED2577}"/>
          </ac:inkMkLst>
        </pc:inkChg>
        <pc:inkChg chg="del">
          <ac:chgData name="GRUNER, ROBYN" userId="4d6c73f8-c96c-4a41-8d3e-f1f68f973f23" providerId="ADAL" clId="{DDA93531-48D8-40C0-9964-0FB54F28669E}" dt="2025-04-21T18:07:18.250" v="919" actId="478"/>
          <ac:inkMkLst>
            <pc:docMk/>
            <pc:sldMk cId="171947674" sldId="2147481174"/>
            <ac:inkMk id="34" creationId="{1996588B-952E-C19B-4CCF-BF0C94B7071B}"/>
          </ac:inkMkLst>
        </pc:inkChg>
        <pc:inkChg chg="del">
          <ac:chgData name="GRUNER, ROBYN" userId="4d6c73f8-c96c-4a41-8d3e-f1f68f973f23" providerId="ADAL" clId="{DDA93531-48D8-40C0-9964-0FB54F28669E}" dt="2025-04-21T18:07:10.443" v="912" actId="478"/>
          <ac:inkMkLst>
            <pc:docMk/>
            <pc:sldMk cId="171947674" sldId="2147481174"/>
            <ac:inkMk id="35" creationId="{3D5A329A-1045-57B5-C1AB-F29709267CB3}"/>
          </ac:inkMkLst>
        </pc:inkChg>
        <pc:inkChg chg="del">
          <ac:chgData name="GRUNER, ROBYN" userId="4d6c73f8-c96c-4a41-8d3e-f1f68f973f23" providerId="ADAL" clId="{DDA93531-48D8-40C0-9964-0FB54F28669E}" dt="2025-04-21T18:07:08.098" v="910" actId="478"/>
          <ac:inkMkLst>
            <pc:docMk/>
            <pc:sldMk cId="171947674" sldId="2147481174"/>
            <ac:inkMk id="36" creationId="{FC3530B9-19FA-D010-8873-664B6428DA1A}"/>
          </ac:inkMkLst>
        </pc:inkChg>
        <pc:inkChg chg="del">
          <ac:chgData name="GRUNER, ROBYN" userId="4d6c73f8-c96c-4a41-8d3e-f1f68f973f23" providerId="ADAL" clId="{DDA93531-48D8-40C0-9964-0FB54F28669E}" dt="2025-04-21T18:07:24.947" v="926" actId="478"/>
          <ac:inkMkLst>
            <pc:docMk/>
            <pc:sldMk cId="171947674" sldId="2147481174"/>
            <ac:inkMk id="37" creationId="{826A347A-32F8-ED3C-B83E-BC1C544418F8}"/>
          </ac:inkMkLst>
        </pc:inkChg>
        <pc:inkChg chg="del">
          <ac:chgData name="GRUNER, ROBYN" userId="4d6c73f8-c96c-4a41-8d3e-f1f68f973f23" providerId="ADAL" clId="{DDA93531-48D8-40C0-9964-0FB54F28669E}" dt="2025-04-21T18:07:23.221" v="924" actId="478"/>
          <ac:inkMkLst>
            <pc:docMk/>
            <pc:sldMk cId="171947674" sldId="2147481174"/>
            <ac:inkMk id="39" creationId="{46A5FD79-8078-ED55-19A3-32C23A06A3D9}"/>
          </ac:inkMkLst>
        </pc:inkChg>
        <pc:inkChg chg="del">
          <ac:chgData name="GRUNER, ROBYN" userId="4d6c73f8-c96c-4a41-8d3e-f1f68f973f23" providerId="ADAL" clId="{DDA93531-48D8-40C0-9964-0FB54F28669E}" dt="2025-04-21T18:07:22.381" v="923" actId="478"/>
          <ac:inkMkLst>
            <pc:docMk/>
            <pc:sldMk cId="171947674" sldId="2147481174"/>
            <ac:inkMk id="40" creationId="{490B3872-F749-1813-6710-F92AADF49B43}"/>
          </ac:inkMkLst>
        </pc:inkChg>
        <pc:inkChg chg="del">
          <ac:chgData name="GRUNER, ROBYN" userId="4d6c73f8-c96c-4a41-8d3e-f1f68f973f23" providerId="ADAL" clId="{DDA93531-48D8-40C0-9964-0FB54F28669E}" dt="2025-04-21T18:07:21.707" v="922" actId="478"/>
          <ac:inkMkLst>
            <pc:docMk/>
            <pc:sldMk cId="171947674" sldId="2147481174"/>
            <ac:inkMk id="42" creationId="{7DADEA0A-7568-EEB6-2C18-D3A829F20065}"/>
          </ac:inkMkLst>
        </pc:inkChg>
        <pc:inkChg chg="del">
          <ac:chgData name="GRUNER, ROBYN" userId="4d6c73f8-c96c-4a41-8d3e-f1f68f973f23" providerId="ADAL" clId="{DDA93531-48D8-40C0-9964-0FB54F28669E}" dt="2025-04-21T18:07:24.054" v="925" actId="478"/>
          <ac:inkMkLst>
            <pc:docMk/>
            <pc:sldMk cId="171947674" sldId="2147481174"/>
            <ac:inkMk id="43" creationId="{AE1E2F77-6FEF-A11D-06A8-E7AC2A4D3150}"/>
          </ac:inkMkLst>
        </pc:inkChg>
      </pc:sldChg>
      <pc:sldChg chg="addSp delSp modSp new mod modClrScheme chgLayout">
        <pc:chgData name="GRUNER, ROBYN" userId="4d6c73f8-c96c-4a41-8d3e-f1f68f973f23" providerId="ADAL" clId="{DDA93531-48D8-40C0-9964-0FB54F28669E}" dt="2025-04-15T04:12:13.479" v="482"/>
        <pc:sldMkLst>
          <pc:docMk/>
          <pc:sldMk cId="1497827548" sldId="2147481175"/>
        </pc:sldMkLst>
        <pc:spChg chg="mod ord">
          <ac:chgData name="GRUNER, ROBYN" userId="4d6c73f8-c96c-4a41-8d3e-f1f68f973f23" providerId="ADAL" clId="{DDA93531-48D8-40C0-9964-0FB54F28669E}" dt="2025-04-15T04:11:24.997" v="439" actId="26606"/>
          <ac:spMkLst>
            <pc:docMk/>
            <pc:sldMk cId="1497827548" sldId="2147481175"/>
            <ac:spMk id="3" creationId="{BB28CF5F-00DA-5EDE-B053-3C8E312C0DA3}"/>
          </ac:spMkLst>
        </pc:spChg>
        <pc:spChg chg="add mod">
          <ac:chgData name="GRUNER, ROBYN" userId="4d6c73f8-c96c-4a41-8d3e-f1f68f973f23" providerId="ADAL" clId="{DDA93531-48D8-40C0-9964-0FB54F28669E}" dt="2025-04-15T04:11:50.214" v="481" actId="20577"/>
          <ac:spMkLst>
            <pc:docMk/>
            <pc:sldMk cId="1497827548" sldId="2147481175"/>
            <ac:spMk id="10" creationId="{0DC4706F-7B96-320E-7A1C-51FE1452EAC3}"/>
          </ac:spMkLst>
        </pc:spChg>
        <pc:picChg chg="add mod">
          <ac:chgData name="GRUNER, ROBYN" userId="4d6c73f8-c96c-4a41-8d3e-f1f68f973f23" providerId="ADAL" clId="{DDA93531-48D8-40C0-9964-0FB54F28669E}" dt="2025-04-15T04:11:24.997" v="439" actId="26606"/>
          <ac:picMkLst>
            <pc:docMk/>
            <pc:sldMk cId="1497827548" sldId="2147481175"/>
            <ac:picMk id="5" creationId="{3664D25D-BC83-B14B-5969-53541F83A775}"/>
          </ac:picMkLst>
        </pc:picChg>
      </pc:sldChg>
      <pc:sldChg chg="addSp delSp modSp new mod">
        <pc:chgData name="GRUNER, ROBYN" userId="4d6c73f8-c96c-4a41-8d3e-f1f68f973f23" providerId="ADAL" clId="{DDA93531-48D8-40C0-9964-0FB54F28669E}" dt="2025-04-15T05:07:43.147" v="898" actId="478"/>
        <pc:sldMkLst>
          <pc:docMk/>
          <pc:sldMk cId="692744100" sldId="2147481176"/>
        </pc:sldMkLst>
        <pc:spChg chg="mod">
          <ac:chgData name="GRUNER, ROBYN" userId="4d6c73f8-c96c-4a41-8d3e-f1f68f973f23" providerId="ADAL" clId="{DDA93531-48D8-40C0-9964-0FB54F28669E}" dt="2025-04-15T04:14:02.781" v="492"/>
          <ac:spMkLst>
            <pc:docMk/>
            <pc:sldMk cId="692744100" sldId="2147481176"/>
            <ac:spMk id="4" creationId="{28D6E7C0-153A-8D0F-CCC1-2C554969EC60}"/>
          </ac:spMkLst>
        </pc:spChg>
        <pc:picChg chg="add mod">
          <ac:chgData name="GRUNER, ROBYN" userId="4d6c73f8-c96c-4a41-8d3e-f1f68f973f23" providerId="ADAL" clId="{DDA93531-48D8-40C0-9964-0FB54F28669E}" dt="2025-04-15T04:13:41.226" v="491" actId="14100"/>
          <ac:picMkLst>
            <pc:docMk/>
            <pc:sldMk cId="692744100" sldId="2147481176"/>
            <ac:picMk id="8" creationId="{E5C8A0DF-C0F4-5A1E-E4D2-2E38107C2984}"/>
          </ac:picMkLst>
        </pc:picChg>
      </pc:sldChg>
      <pc:sldChg chg="modSp new mod">
        <pc:chgData name="GRUNER, ROBYN" userId="4d6c73f8-c96c-4a41-8d3e-f1f68f973f23" providerId="ADAL" clId="{DDA93531-48D8-40C0-9964-0FB54F28669E}" dt="2025-04-15T04:54:01.854" v="825" actId="20577"/>
        <pc:sldMkLst>
          <pc:docMk/>
          <pc:sldMk cId="2284257711" sldId="2147481177"/>
        </pc:sldMkLst>
        <pc:spChg chg="mod">
          <ac:chgData name="GRUNER, ROBYN" userId="4d6c73f8-c96c-4a41-8d3e-f1f68f973f23" providerId="ADAL" clId="{DDA93531-48D8-40C0-9964-0FB54F28669E}" dt="2025-04-15T04:54:01.854" v="825" actId="20577"/>
          <ac:spMkLst>
            <pc:docMk/>
            <pc:sldMk cId="2284257711" sldId="2147481177"/>
            <ac:spMk id="2" creationId="{8C4B1E5F-E30B-1ECD-A038-EBD7A74287B2}"/>
          </ac:spMkLst>
        </pc:spChg>
        <pc:spChg chg="mod">
          <ac:chgData name="GRUNER, ROBYN" userId="4d6c73f8-c96c-4a41-8d3e-f1f68f973f23" providerId="ADAL" clId="{DDA93531-48D8-40C0-9964-0FB54F28669E}" dt="2025-04-15T04:40:50.521" v="763" actId="20577"/>
          <ac:spMkLst>
            <pc:docMk/>
            <pc:sldMk cId="2284257711" sldId="2147481177"/>
            <ac:spMk id="3" creationId="{1A100D1B-EA18-1342-BA82-17A1CAA7CD2C}"/>
          </ac:spMkLst>
        </pc:spChg>
        <pc:spChg chg="mod">
          <ac:chgData name="GRUNER, ROBYN" userId="4d6c73f8-c96c-4a41-8d3e-f1f68f973f23" providerId="ADAL" clId="{DDA93531-48D8-40C0-9964-0FB54F28669E}" dt="2025-04-15T04:37:54.716" v="718"/>
          <ac:spMkLst>
            <pc:docMk/>
            <pc:sldMk cId="2284257711" sldId="2147481177"/>
            <ac:spMk id="4" creationId="{6830D1F7-98D0-9BC1-CF3D-DDB89F24FF4B}"/>
          </ac:spMkLst>
        </pc:spChg>
      </pc:sldChg>
      <pc:sldChg chg="addSp delSp modSp new mod modClrScheme chgLayout">
        <pc:chgData name="GRUNER, ROBYN" userId="4d6c73f8-c96c-4a41-8d3e-f1f68f973f23" providerId="ADAL" clId="{DDA93531-48D8-40C0-9964-0FB54F28669E}" dt="2025-04-15T04:52:04.233" v="767" actId="478"/>
        <pc:sldMkLst>
          <pc:docMk/>
          <pc:sldMk cId="277229226" sldId="2147481178"/>
        </pc:sldMkLst>
        <pc:spChg chg="mod ord">
          <ac:chgData name="GRUNER, ROBYN" userId="4d6c73f8-c96c-4a41-8d3e-f1f68f973f23" providerId="ADAL" clId="{DDA93531-48D8-40C0-9964-0FB54F28669E}" dt="2025-04-15T04:51:55.212" v="766" actId="26606"/>
          <ac:spMkLst>
            <pc:docMk/>
            <pc:sldMk cId="277229226" sldId="2147481178"/>
            <ac:spMk id="3" creationId="{9361DAE1-A1BE-A3AD-F7EB-1C69AC29A10A}"/>
          </ac:spMkLst>
        </pc:spChg>
        <pc:picChg chg="add mod">
          <ac:chgData name="GRUNER, ROBYN" userId="4d6c73f8-c96c-4a41-8d3e-f1f68f973f23" providerId="ADAL" clId="{DDA93531-48D8-40C0-9964-0FB54F28669E}" dt="2025-04-15T04:51:55.212" v="766" actId="26606"/>
          <ac:picMkLst>
            <pc:docMk/>
            <pc:sldMk cId="277229226" sldId="2147481178"/>
            <ac:picMk id="5" creationId="{9D3D3018-B5D5-6084-EDB3-B7FDA0B2AFF3}"/>
          </ac:picMkLst>
        </pc:picChg>
      </pc:sldChg>
      <pc:sldChg chg="new del">
        <pc:chgData name="GRUNER, ROBYN" userId="4d6c73f8-c96c-4a41-8d3e-f1f68f973f23" providerId="ADAL" clId="{DDA93531-48D8-40C0-9964-0FB54F28669E}" dt="2025-04-15T04:58:48.464" v="841" actId="680"/>
        <pc:sldMkLst>
          <pc:docMk/>
          <pc:sldMk cId="155526903" sldId="2147481179"/>
        </pc:sldMkLst>
      </pc:sldChg>
      <pc:sldChg chg="addSp delSp new mod ord">
        <pc:chgData name="GRUNER, ROBYN" userId="4d6c73f8-c96c-4a41-8d3e-f1f68f973f23" providerId="ADAL" clId="{DDA93531-48D8-40C0-9964-0FB54F28669E}" dt="2025-04-15T04:59:56.032" v="847"/>
        <pc:sldMkLst>
          <pc:docMk/>
          <pc:sldMk cId="3999263079" sldId="2147481179"/>
        </pc:sldMkLst>
        <pc:picChg chg="add">
          <ac:chgData name="GRUNER, ROBYN" userId="4d6c73f8-c96c-4a41-8d3e-f1f68f973f23" providerId="ADAL" clId="{DDA93531-48D8-40C0-9964-0FB54F28669E}" dt="2025-04-15T04:59:46.778" v="845" actId="22"/>
          <ac:picMkLst>
            <pc:docMk/>
            <pc:sldMk cId="3999263079" sldId="2147481179"/>
            <ac:picMk id="7" creationId="{C62FAB48-3394-E898-944C-F8E5CAD0BD1E}"/>
          </ac:picMkLst>
        </pc:picChg>
      </pc:sldChg>
      <pc:sldChg chg="addSp delSp new mod">
        <pc:chgData name="GRUNER, ROBYN" userId="4d6c73f8-c96c-4a41-8d3e-f1f68f973f23" providerId="ADAL" clId="{DDA93531-48D8-40C0-9964-0FB54F28669E}" dt="2025-04-15T05:02:27.133" v="890" actId="478"/>
        <pc:sldMkLst>
          <pc:docMk/>
          <pc:sldMk cId="3524389697" sldId="2147481180"/>
        </pc:sldMkLst>
        <pc:picChg chg="add">
          <ac:chgData name="GRUNER, ROBYN" userId="4d6c73f8-c96c-4a41-8d3e-f1f68f973f23" providerId="ADAL" clId="{DDA93531-48D8-40C0-9964-0FB54F28669E}" dt="2025-04-15T05:01:06.080" v="849" actId="22"/>
          <ac:picMkLst>
            <pc:docMk/>
            <pc:sldMk cId="3524389697" sldId="2147481180"/>
            <ac:picMk id="5" creationId="{7D5E0328-7C58-E3A4-65B7-867A52725575}"/>
          </ac:picMkLst>
        </pc:picChg>
      </pc:sldChg>
      <pc:sldChg chg="addSp delSp modSp new mod">
        <pc:chgData name="GRUNER, ROBYN" userId="4d6c73f8-c96c-4a41-8d3e-f1f68f973f23" providerId="ADAL" clId="{DDA93531-48D8-40C0-9964-0FB54F28669E}" dt="2025-04-15T05:03:37.933" v="895" actId="14100"/>
        <pc:sldMkLst>
          <pc:docMk/>
          <pc:sldMk cId="3845615478" sldId="2147481181"/>
        </pc:sldMkLst>
        <pc:picChg chg="add mod">
          <ac:chgData name="GRUNER, ROBYN" userId="4d6c73f8-c96c-4a41-8d3e-f1f68f973f23" providerId="ADAL" clId="{DDA93531-48D8-40C0-9964-0FB54F28669E}" dt="2025-04-15T05:03:37.933" v="895" actId="14100"/>
          <ac:picMkLst>
            <pc:docMk/>
            <pc:sldMk cId="3845615478" sldId="2147481181"/>
            <ac:picMk id="5" creationId="{98915D51-45BE-A4BA-6A20-06861E515F6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56ABBEA-4EEC-4D22-AB18-7733275AC1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B3E886-44EC-0A6D-E99B-7506A95714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05F45-47E0-4EF4-B7BE-3A9814DC0567}" type="datetime1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761C71-DFC3-D568-6854-7FBB7C4F6E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99813E-ED61-8DFA-E732-7DBAF8DEF0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94FC0-2313-48F4-BA28-C3F8EB3E3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9183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B79B4-FF5E-4045-82B2-E617B1B61AD7}" type="datetime1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4065C-2721-4FAB-92B6-13340AA90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577815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7AB4E-3370-D515-015B-E675E02BE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A8D004-DA0E-37A0-DB5A-1DF5AC4DA4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B4674-8DB0-6029-6269-B0E67ECCC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D25B4-43B1-D8BE-727E-3E7020D76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AT&amp;T Intellectual Property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34066-053C-32A9-3EB9-793AF439F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89AC7-752E-4A2E-BF8B-0D2287A30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92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85D5F-F185-A585-FDDD-F05B845B9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A5F994-F825-2A33-107B-4ECDEF64EA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FA53-2683-DB0D-B8FF-061F97353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99236-F68F-F368-31D3-2D0C07DC3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AT&amp;T Intellectual Property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0683D-0568-369A-E84D-A539542D2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89AC7-752E-4A2E-BF8B-0D2287A30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682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F0357C-5092-83B4-BA65-2726FDE9B2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92418-E7E2-ABAC-0E9B-8F5FCBD50F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63355-C825-8A91-00EC-1D0C06111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FAF2E-8E12-1819-10ED-3E40C14CD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AT&amp;T Intellectual Property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95C8F-6B65-4FAC-D7D8-DC09E241B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89AC7-752E-4A2E-BF8B-0D2287A30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96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0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EF100D-2119-0DC9-8495-ACAF4574FC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79B1"/>
              </a:gs>
              <a:gs pos="68000">
                <a:srgbClr val="009FDB"/>
              </a:gs>
              <a:gs pos="100000">
                <a:srgbClr val="00C9FF"/>
              </a:gs>
            </a:gsLst>
            <a:lin ang="13200000" scaled="0"/>
            <a:tileRect/>
          </a:gradFill>
          <a:ln w="12700">
            <a:noFill/>
          </a:ln>
        </p:spPr>
        <p:style>
          <a:lnRef idx="0">
            <a:schemeClr val="dk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Tx/>
              <a:buFont typeface="ATT Aleck Sans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TT Aleck Sans" panose="020B0503020203020204" pitchFamily="34" charset="0"/>
              <a:ea typeface="+mn-ea"/>
              <a:cs typeface="ATT Aleck Sans" panose="020B0503020203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6D4A576-B9AB-679E-7BD5-D7F3409E19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768" y="1691640"/>
            <a:ext cx="7456932" cy="3474720"/>
          </a:xfrm>
        </p:spPr>
        <p:txBody>
          <a:bodyPr anchor="ctr" anchorCtr="0"/>
          <a:lstStyle>
            <a:lvl1pPr>
              <a:lnSpc>
                <a:spcPct val="85000"/>
              </a:lnSpc>
              <a:defRPr sz="6000" b="0" i="0" spc="-60" baseline="0">
                <a:solidFill>
                  <a:schemeClr val="bg1"/>
                </a:solidFill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1pPr>
          </a:lstStyle>
          <a:p>
            <a:r>
              <a:rPr lang="en-US"/>
              <a:t>Divider title</a:t>
            </a:r>
          </a:p>
        </p:txBody>
      </p:sp>
      <p:pic>
        <p:nvPicPr>
          <p:cNvPr id="2" name="Picture 1" descr="A logo with white text&#10;&#10;Description automatically generated">
            <a:extLst>
              <a:ext uri="{FF2B5EF4-FFF2-40B4-BE49-F238E27FC236}">
                <a16:creationId xmlns:a16="http://schemas.microsoft.com/office/drawing/2014/main" id="{D3EE4822-EE12-E109-9B11-2BE5DBF15A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211" y="6363800"/>
            <a:ext cx="914400" cy="450937"/>
          </a:xfrm>
          <a:prstGeom prst="rect">
            <a:avLst/>
          </a:prstGeom>
        </p:spPr>
      </p:pic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2C3EA161-843A-2ADB-BA31-5A07689A2BC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7200" y="6492240"/>
            <a:ext cx="9144000" cy="192024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</p:spTree>
    <p:extLst>
      <p:ext uri="{BB962C8B-B14F-4D97-AF65-F5344CB8AC3E}">
        <p14:creationId xmlns:p14="http://schemas.microsoft.com/office/powerpoint/2010/main" val="913273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 (2 column w/ header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1B292F1A-F6DF-5448-6691-D3E8B9244F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4014" y="6364689"/>
            <a:ext cx="912597" cy="450048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365760"/>
          </a:xfrm>
        </p:spPr>
        <p:txBody>
          <a:bodyPr/>
          <a:lstStyle>
            <a:lvl1pPr>
              <a:defRPr sz="3200" spc="-60" baseline="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285ECC81-F806-1342-B46E-27DAB802BEC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7200" y="6492240"/>
            <a:ext cx="9144000" cy="192024"/>
          </a:xfrm>
        </p:spPr>
        <p:txBody>
          <a:bodyPr/>
          <a:lstStyle>
            <a:lvl1pPr>
              <a:defRPr sz="700"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412D666-9702-CC7A-2C14-79AF2F8B1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14400"/>
            <a:ext cx="11277600" cy="274320"/>
          </a:xfrm>
        </p:spPr>
        <p:txBody>
          <a:bodyPr/>
          <a:lstStyle>
            <a:lvl1pPr>
              <a:defRPr sz="1800" spc="0" baseline="0">
                <a:solidFill>
                  <a:schemeClr val="accent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Subtitle (if needed)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38D8D35C-7C19-44DA-99CC-7054D0FA594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0" y="1866900"/>
            <a:ext cx="5486400" cy="275421"/>
          </a:xfrm>
        </p:spPr>
        <p:txBody>
          <a:bodyPr anchor="b" anchorCtr="0"/>
          <a:lstStyle>
            <a:lvl1pPr>
              <a:lnSpc>
                <a:spcPct val="90000"/>
              </a:lnSpc>
              <a:defRPr sz="1800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Header (if needed)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33E4CFB-A685-851E-D9C1-5CB9989377F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29351" y="1866900"/>
            <a:ext cx="5486400" cy="275421"/>
          </a:xfrm>
        </p:spPr>
        <p:txBody>
          <a:bodyPr anchor="b" anchorCtr="0"/>
          <a:lstStyle>
            <a:lvl1pPr>
              <a:lnSpc>
                <a:spcPct val="90000"/>
              </a:lnSpc>
              <a:defRPr sz="1800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Header (if needed)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A504F5E-C49A-26A2-6C98-50F547E7A7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3550" y="2286000"/>
            <a:ext cx="5486400" cy="402336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B5284E8-68DA-D8EB-AA68-5B64468593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8400" y="2286000"/>
            <a:ext cx="5486400" cy="402336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0864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w/ Globe (ATT Blu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EF100D-2119-0DC9-8495-ACAF4574FC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79B1"/>
              </a:gs>
              <a:gs pos="68000">
                <a:srgbClr val="009FDB"/>
              </a:gs>
              <a:gs pos="100000">
                <a:srgbClr val="00C9FF"/>
              </a:gs>
            </a:gsLst>
            <a:lin ang="13200000" scaled="0"/>
            <a:tileRect/>
          </a:gradFill>
          <a:ln w="12700">
            <a:noFill/>
          </a:ln>
        </p:spPr>
        <p:style>
          <a:lnRef idx="0">
            <a:schemeClr val="dk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Tx/>
              <a:buFont typeface="ATT Aleck Sans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TT Aleck Sans" panose="020B0503020203020204" pitchFamily="34" charset="0"/>
              <a:ea typeface="+mn-ea"/>
              <a:cs typeface="ATT Aleck Sans" panose="020B0503020203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6D4A576-B9AB-679E-7BD5-D7F3409E1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463039"/>
            <a:ext cx="5520182" cy="3474720"/>
          </a:xfrm>
        </p:spPr>
        <p:txBody>
          <a:bodyPr anchor="ctr" anchorCtr="0"/>
          <a:lstStyle>
            <a:lvl1pPr>
              <a:lnSpc>
                <a:spcPct val="85000"/>
              </a:lnSpc>
              <a:defRPr sz="6000" b="0" i="0" spc="-60" baseline="0">
                <a:solidFill>
                  <a:schemeClr val="bg1"/>
                </a:solidFill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B799AE7-2647-589E-34CE-019D509F8D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486400"/>
            <a:ext cx="4572000" cy="227901"/>
          </a:xfrm>
        </p:spPr>
        <p:txBody>
          <a:bodyPr anchor="b" anchorCtr="0"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Presenter name or additional information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B2E00DD-3BFE-9C54-C954-E7ABEBFC7B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760720"/>
            <a:ext cx="4572000" cy="227901"/>
          </a:xfrm>
        </p:spPr>
        <p:txBody>
          <a:bodyPr/>
          <a:lstStyle>
            <a:lvl1pPr>
              <a:defRPr sz="1400" b="1" i="0">
                <a:solidFill>
                  <a:schemeClr val="tx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1" name="Picture 10" descr="A logo with white text&#10;&#10;Description automatically generated">
            <a:extLst>
              <a:ext uri="{FF2B5EF4-FFF2-40B4-BE49-F238E27FC236}">
                <a16:creationId xmlns:a16="http://schemas.microsoft.com/office/drawing/2014/main" id="{7A0DD8B9-6DD2-7410-1C54-E4FD240159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28600"/>
            <a:ext cx="1828800" cy="901874"/>
          </a:xfrm>
          <a:prstGeom prst="rect">
            <a:avLst/>
          </a:prstGeom>
        </p:spPr>
      </p:pic>
      <p:sp>
        <p:nvSpPr>
          <p:cNvPr id="2" name="Text Box">
            <a:extLst>
              <a:ext uri="{FF2B5EF4-FFF2-40B4-BE49-F238E27FC236}">
                <a16:creationId xmlns:a16="http://schemas.microsoft.com/office/drawing/2014/main" id="{427F2EF6-2099-8CCE-4D41-BC16D90DBDA2}"/>
              </a:ext>
            </a:extLst>
          </p:cNvPr>
          <p:cNvSpPr txBox="1"/>
          <p:nvPr userDrawn="1"/>
        </p:nvSpPr>
        <p:spPr>
          <a:xfrm>
            <a:off x="457199" y="6310313"/>
            <a:ext cx="5492751" cy="40851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TT Aleck Sans" panose="020B0503020203020204" pitchFamily="34" charset="0"/>
                <a:ea typeface="+mn-ea"/>
                <a:cs typeface="+mn-cs"/>
              </a:rPr>
              <a:t>© 2025 AT&amp;T Intellectual Property. AT&amp;T and the Globe logo are registered trademarks of AT&amp;T Intellectual Property. All other marks are the property of their respective owners.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TT Aleck Sans" panose="020B0503020203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TT Aleck Sans" panose="020B0503020203020204" pitchFamily="34" charset="0"/>
                <a:ea typeface="+mn-ea"/>
                <a:cs typeface="+mn-cs"/>
              </a:rPr>
              <a:t>AT&amp;T Proprietary (Internal Use Only) - Not for use or disclosure outside the AT&amp;T companies except under written agreement</a:t>
            </a:r>
          </a:p>
        </p:txBody>
      </p:sp>
      <p:pic>
        <p:nvPicPr>
          <p:cNvPr id="3" name="Picture Placeholder 11" descr="A black and white striped sphere&#10;&#10;Description automatically generated">
            <a:extLst>
              <a:ext uri="{FF2B5EF4-FFF2-40B4-BE49-F238E27FC236}">
                <a16:creationId xmlns:a16="http://schemas.microsoft.com/office/drawing/2014/main" id="{A0DD03ED-918A-01AD-532D-D79E45ED67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</a:blip>
          <a:srcRect t="4129" b="4129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46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/ Image in Circ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EF100D-2119-0DC9-8495-ACAF4574FC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79B1"/>
              </a:gs>
              <a:gs pos="68000">
                <a:srgbClr val="009FDB"/>
              </a:gs>
              <a:gs pos="100000">
                <a:srgbClr val="00C9FF"/>
              </a:gs>
            </a:gsLst>
            <a:lin ang="13200000" scaled="0"/>
            <a:tileRect/>
          </a:gradFill>
          <a:ln w="12700">
            <a:noFill/>
          </a:ln>
        </p:spPr>
        <p:style>
          <a:lnRef idx="0">
            <a:schemeClr val="dk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Tx/>
              <a:buFont typeface="ATT Aleck Sans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TT Aleck Sans" panose="020B0503020203020204" pitchFamily="34" charset="0"/>
              <a:ea typeface="+mn-ea"/>
              <a:cs typeface="ATT Aleck Sans" panose="020B0503020203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6D4A576-B9AB-679E-7BD5-D7F3409E1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463039"/>
            <a:ext cx="5520182" cy="3474720"/>
          </a:xfrm>
        </p:spPr>
        <p:txBody>
          <a:bodyPr anchor="ctr" anchorCtr="0"/>
          <a:lstStyle>
            <a:lvl1pPr>
              <a:lnSpc>
                <a:spcPct val="85000"/>
              </a:lnSpc>
              <a:defRPr sz="6000" b="0" i="0" spc="-60" baseline="0">
                <a:solidFill>
                  <a:schemeClr val="bg1"/>
                </a:solidFill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A logo with white text&#10;&#10;Description automatically generated">
            <a:extLst>
              <a:ext uri="{FF2B5EF4-FFF2-40B4-BE49-F238E27FC236}">
                <a16:creationId xmlns:a16="http://schemas.microsoft.com/office/drawing/2014/main" id="{7A0DD8B9-6DD2-7410-1C54-E4FD240159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28600"/>
            <a:ext cx="1828800" cy="901874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44D3C2-D947-7C1C-C4E5-06F005F761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23728" y="457200"/>
            <a:ext cx="6168272" cy="6400800"/>
          </a:xfrm>
          <a:custGeom>
            <a:avLst/>
            <a:gdLst>
              <a:gd name="connsiteX0" fmla="*/ 3907875 w 6168272"/>
              <a:gd name="connsiteY0" fmla="*/ 0 h 6400800"/>
              <a:gd name="connsiteX1" fmla="*/ 3997422 w 6168272"/>
              <a:gd name="connsiteY1" fmla="*/ 0 h 6400800"/>
              <a:gd name="connsiteX2" fmla="*/ 4265085 w 6168272"/>
              <a:gd name="connsiteY2" fmla="*/ 10003 h 6400800"/>
              <a:gd name="connsiteX3" fmla="*/ 5925994 w 6168272"/>
              <a:gd name="connsiteY3" fmla="*/ 514253 h 6400800"/>
              <a:gd name="connsiteX4" fmla="*/ 6168272 w 6168272"/>
              <a:gd name="connsiteY4" fmla="*/ 663307 h 6400800"/>
              <a:gd name="connsiteX5" fmla="*/ 6168272 w 6168272"/>
              <a:gd name="connsiteY5" fmla="*/ 6400800 h 6400800"/>
              <a:gd name="connsiteX6" fmla="*/ 890608 w 6168272"/>
              <a:gd name="connsiteY6" fmla="*/ 6400800 h 6400800"/>
              <a:gd name="connsiteX7" fmla="*/ 692616 w 6168272"/>
              <a:gd name="connsiteY7" fmla="*/ 6138886 h 6400800"/>
              <a:gd name="connsiteX8" fmla="*/ 0 w 6168272"/>
              <a:gd name="connsiteY8" fmla="*/ 3922414 h 6400800"/>
              <a:gd name="connsiteX9" fmla="*/ 3757646 w 6168272"/>
              <a:gd name="connsiteY9" fmla="*/ 3763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68272" h="6400800">
                <a:moveTo>
                  <a:pt x="3907875" y="0"/>
                </a:moveTo>
                <a:lnTo>
                  <a:pt x="3997422" y="0"/>
                </a:lnTo>
                <a:lnTo>
                  <a:pt x="4265085" y="10003"/>
                </a:lnTo>
                <a:cubicBezTo>
                  <a:pt x="4866294" y="55111"/>
                  <a:pt x="5429904" y="233073"/>
                  <a:pt x="5925994" y="514253"/>
                </a:cubicBezTo>
                <a:lnTo>
                  <a:pt x="6168272" y="663307"/>
                </a:lnTo>
                <a:lnTo>
                  <a:pt x="6168272" y="6400800"/>
                </a:lnTo>
                <a:lnTo>
                  <a:pt x="890608" y="6400800"/>
                </a:lnTo>
                <a:lnTo>
                  <a:pt x="692616" y="6138886"/>
                </a:lnTo>
                <a:cubicBezTo>
                  <a:pt x="255938" y="5508299"/>
                  <a:pt x="0" y="4745056"/>
                  <a:pt x="0" y="3922414"/>
                </a:cubicBezTo>
                <a:cubicBezTo>
                  <a:pt x="0" y="1823295"/>
                  <a:pt x="1664687" y="108865"/>
                  <a:pt x="3757646" y="376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54D8DBE4-788D-CEE8-67C3-D2FF6F47D7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486400"/>
            <a:ext cx="4572000" cy="227901"/>
          </a:xfrm>
        </p:spPr>
        <p:txBody>
          <a:bodyPr anchor="b" anchorCtr="0"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Presenter name or additional information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55AF234-8621-5D6B-9122-7EE37CD558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760720"/>
            <a:ext cx="4572000" cy="227901"/>
          </a:xfrm>
        </p:spPr>
        <p:txBody>
          <a:bodyPr/>
          <a:lstStyle>
            <a:lvl1pPr>
              <a:defRPr sz="1400" b="1" i="0">
                <a:solidFill>
                  <a:schemeClr val="tx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7" name="Text Box">
            <a:extLst>
              <a:ext uri="{FF2B5EF4-FFF2-40B4-BE49-F238E27FC236}">
                <a16:creationId xmlns:a16="http://schemas.microsoft.com/office/drawing/2014/main" id="{FBEAF258-0B5A-42BC-717B-9A1F078AA409}"/>
              </a:ext>
            </a:extLst>
          </p:cNvPr>
          <p:cNvSpPr txBox="1"/>
          <p:nvPr userDrawn="1"/>
        </p:nvSpPr>
        <p:spPr>
          <a:xfrm>
            <a:off x="457199" y="6310313"/>
            <a:ext cx="5492751" cy="40851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TT Aleck Sans" panose="020B0503020203020204" pitchFamily="34" charset="0"/>
                <a:ea typeface="+mn-ea"/>
                <a:cs typeface="+mn-cs"/>
              </a:rPr>
              <a:t>© 2025 AT&amp;T Intellectual Property. AT&amp;T and the Globe logo are registered trademarks of AT&amp;T Intellectual Property. All other marks are the property of their respective owners.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TT Aleck Sans" panose="020B0503020203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TT Aleck Sans" panose="020B0503020203020204" pitchFamily="34" charset="0"/>
                <a:ea typeface="+mn-ea"/>
                <a:cs typeface="+mn-cs"/>
              </a:rPr>
              <a:t>AT&amp;T Proprietary (Internal Use Only) - Not for use or disclosure outside the AT&amp;T companies except under written agreement</a:t>
            </a:r>
          </a:p>
        </p:txBody>
      </p:sp>
    </p:spTree>
    <p:extLst>
      <p:ext uri="{BB962C8B-B14F-4D97-AF65-F5344CB8AC3E}">
        <p14:creationId xmlns:p14="http://schemas.microsoft.com/office/powerpoint/2010/main" val="3796134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(Blue Gradien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F81520-D694-D8FE-4FB2-C07406BA9A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96D4A576-B9AB-679E-7BD5-D7F3409E1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463039"/>
            <a:ext cx="5520182" cy="3474720"/>
          </a:xfrm>
        </p:spPr>
        <p:txBody>
          <a:bodyPr anchor="ctr" anchorCtr="0"/>
          <a:lstStyle>
            <a:lvl1pPr>
              <a:lnSpc>
                <a:spcPct val="85000"/>
              </a:lnSpc>
              <a:defRPr sz="6000" spc="-60" baseline="0">
                <a:solidFill>
                  <a:schemeClr val="bg1"/>
                </a:solidFill>
                <a:latin typeface="ATT Aleck San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B799AE7-2647-589E-34CE-019D509F8D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486400"/>
            <a:ext cx="4572000" cy="227901"/>
          </a:xfrm>
        </p:spPr>
        <p:txBody>
          <a:bodyPr anchor="b" anchorCtr="0"/>
          <a:lstStyle>
            <a:lvl1pPr>
              <a:defRPr sz="1400">
                <a:solidFill>
                  <a:schemeClr val="tx1"/>
                </a:solidFill>
                <a:latin typeface="ATT Aleck Sans"/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Presenter name or additional information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B2E00DD-3BFE-9C54-C954-E7ABEBFC7B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760720"/>
            <a:ext cx="4572000" cy="227901"/>
          </a:xfrm>
        </p:spPr>
        <p:txBody>
          <a:bodyPr/>
          <a:lstStyle>
            <a:lvl1pPr>
              <a:defRPr sz="1400" b="1" i="0">
                <a:solidFill>
                  <a:schemeClr val="tx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1" name="Picture 10" descr="A logo with white text&#10;&#10;Description automatically generated">
            <a:extLst>
              <a:ext uri="{FF2B5EF4-FFF2-40B4-BE49-F238E27FC236}">
                <a16:creationId xmlns:a16="http://schemas.microsoft.com/office/drawing/2014/main" id="{7A0DD8B9-6DD2-7410-1C54-E4FD240159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28600"/>
            <a:ext cx="1828800" cy="901874"/>
          </a:xfrm>
          <a:prstGeom prst="rect">
            <a:avLst/>
          </a:prstGeom>
        </p:spPr>
      </p:pic>
      <p:sp>
        <p:nvSpPr>
          <p:cNvPr id="3" name="Text Box">
            <a:extLst>
              <a:ext uri="{FF2B5EF4-FFF2-40B4-BE49-F238E27FC236}">
                <a16:creationId xmlns:a16="http://schemas.microsoft.com/office/drawing/2014/main" id="{0044F3B5-FF04-0F90-9AB4-F8654373E456}"/>
              </a:ext>
            </a:extLst>
          </p:cNvPr>
          <p:cNvSpPr txBox="1"/>
          <p:nvPr userDrawn="1"/>
        </p:nvSpPr>
        <p:spPr>
          <a:xfrm>
            <a:off x="457199" y="6310313"/>
            <a:ext cx="5492751" cy="40851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TT Aleck Sans" panose="020B0503020203020204" pitchFamily="34" charset="0"/>
                <a:ea typeface="+mn-ea"/>
                <a:cs typeface="+mn-cs"/>
              </a:rPr>
              <a:t>© 2025 AT&amp;T Intellectual Property. AT&amp;T and the Globe logo are registered trademarks of AT&amp;T Intellectual Property. All other marks are the property of their respective owners.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TT Aleck Sans" panose="020B0503020203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TT Aleck Sans" panose="020B0503020203020204" pitchFamily="34" charset="0"/>
                <a:ea typeface="+mn-ea"/>
                <a:cs typeface="+mn-cs"/>
              </a:rPr>
              <a:t>AT&amp;T Proprietary (Internal Use Only) - Not for use or disclosure outside the AT&amp;T companies except under written agreement</a:t>
            </a:r>
          </a:p>
        </p:txBody>
      </p:sp>
    </p:spTree>
    <p:extLst>
      <p:ext uri="{BB962C8B-B14F-4D97-AF65-F5344CB8AC3E}">
        <p14:creationId xmlns:p14="http://schemas.microsoft.com/office/powerpoint/2010/main" val="3395648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(Blue Gradien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EF100D-2119-0DC9-8495-ACAF4574FC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79B1"/>
              </a:gs>
              <a:gs pos="68000">
                <a:srgbClr val="009FDB"/>
              </a:gs>
              <a:gs pos="100000">
                <a:srgbClr val="00C9FF"/>
              </a:gs>
            </a:gsLst>
            <a:lin ang="13200000" scaled="0"/>
            <a:tileRect/>
          </a:gradFill>
          <a:ln w="12700">
            <a:noFill/>
          </a:ln>
        </p:spPr>
        <p:style>
          <a:lnRef idx="0">
            <a:schemeClr val="dk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Tx/>
              <a:buFont typeface="ATT Aleck Sans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TT Aleck Sans" panose="020B0503020203020204" pitchFamily="34" charset="0"/>
              <a:ea typeface="+mn-ea"/>
              <a:cs typeface="ATT Aleck Sans" panose="020B0503020203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6D4A576-B9AB-679E-7BD5-D7F3409E1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463039"/>
            <a:ext cx="5520182" cy="3474720"/>
          </a:xfrm>
        </p:spPr>
        <p:txBody>
          <a:bodyPr anchor="ctr" anchorCtr="0"/>
          <a:lstStyle>
            <a:lvl1pPr>
              <a:lnSpc>
                <a:spcPct val="85000"/>
              </a:lnSpc>
              <a:defRPr sz="6000" b="0" i="0" spc="-60" baseline="0">
                <a:solidFill>
                  <a:schemeClr val="bg1"/>
                </a:solidFill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A logo with white text&#10;&#10;Description automatically generated">
            <a:extLst>
              <a:ext uri="{FF2B5EF4-FFF2-40B4-BE49-F238E27FC236}">
                <a16:creationId xmlns:a16="http://schemas.microsoft.com/office/drawing/2014/main" id="{7A0DD8B9-6DD2-7410-1C54-E4FD240159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28600"/>
            <a:ext cx="1828800" cy="901874"/>
          </a:xfrm>
          <a:prstGeom prst="rect">
            <a:avLst/>
          </a:prstGeom>
        </p:spPr>
      </p:pic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95E2C6E-D76F-AE7A-24A2-E680CE9245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486400"/>
            <a:ext cx="4572000" cy="227901"/>
          </a:xfrm>
        </p:spPr>
        <p:txBody>
          <a:bodyPr anchor="b" anchorCtr="0"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Presenter name or additional information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B5D4FDCA-A54D-ABD3-5D91-D37EB24BB9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760720"/>
            <a:ext cx="4572000" cy="227901"/>
          </a:xfrm>
        </p:spPr>
        <p:txBody>
          <a:bodyPr/>
          <a:lstStyle>
            <a:lvl1pPr>
              <a:defRPr sz="1400" b="1" i="0">
                <a:solidFill>
                  <a:schemeClr val="tx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5" name="Text Box">
            <a:extLst>
              <a:ext uri="{FF2B5EF4-FFF2-40B4-BE49-F238E27FC236}">
                <a16:creationId xmlns:a16="http://schemas.microsoft.com/office/drawing/2014/main" id="{D24C55A0-9BED-3187-9259-99A30BE23B1C}"/>
              </a:ext>
            </a:extLst>
          </p:cNvPr>
          <p:cNvSpPr txBox="1"/>
          <p:nvPr userDrawn="1"/>
        </p:nvSpPr>
        <p:spPr>
          <a:xfrm>
            <a:off x="457199" y="6310313"/>
            <a:ext cx="5492751" cy="40851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TT Aleck Sans" panose="020B0503020203020204" pitchFamily="34" charset="0"/>
                <a:ea typeface="+mn-ea"/>
                <a:cs typeface="+mn-cs"/>
              </a:rPr>
              <a:t>© 2025 AT&amp;T Intellectual Property. AT&amp;T and the Globe logo are registered trademarks of AT&amp;T Intellectual Property. All other marks are the property of their respective owners.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TT Aleck Sans" panose="020B0503020203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TT Aleck Sans" panose="020B0503020203020204" pitchFamily="34" charset="0"/>
                <a:ea typeface="+mn-ea"/>
                <a:cs typeface="+mn-cs"/>
              </a:rPr>
              <a:t>AT&amp;T Proprietary (Internal Use Only) - Not for use or disclosure outside the AT&amp;T companies except under written agreement</a:t>
            </a:r>
          </a:p>
        </p:txBody>
      </p:sp>
    </p:spTree>
    <p:extLst>
      <p:ext uri="{BB962C8B-B14F-4D97-AF65-F5344CB8AC3E}">
        <p14:creationId xmlns:p14="http://schemas.microsoft.com/office/powerpoint/2010/main" val="3631550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/ Eyebrow (ATT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1">
            <a:extLst>
              <a:ext uri="{FF2B5EF4-FFF2-40B4-BE49-F238E27FC236}">
                <a16:creationId xmlns:a16="http://schemas.microsoft.com/office/drawing/2014/main" id="{C43B55E6-BCE3-1215-89F8-38C92CBF1C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768" y="2377440"/>
            <a:ext cx="5520182" cy="2157977"/>
          </a:xfrm>
        </p:spPr>
        <p:txBody>
          <a:bodyPr anchor="t" anchorCtr="0"/>
          <a:lstStyle>
            <a:lvl1pPr>
              <a:lnSpc>
                <a:spcPct val="85000"/>
              </a:lnSpc>
              <a:defRPr sz="6000" b="0" i="0" spc="-60" baseline="0">
                <a:solidFill>
                  <a:schemeClr val="bg1"/>
                </a:solidFill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839BD87-E98D-9FFA-20D8-E95FF99DCC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108" y="1802164"/>
            <a:ext cx="5497742" cy="439164"/>
          </a:xfrm>
        </p:spPr>
        <p:txBody>
          <a:bodyPr anchor="b" anchorCtr="0"/>
          <a:lstStyle>
            <a:lvl1pPr>
              <a:defRPr sz="280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Eyebrow</a:t>
            </a:r>
          </a:p>
        </p:txBody>
      </p:sp>
      <p:pic>
        <p:nvPicPr>
          <p:cNvPr id="21" name="Picture 20" descr="A logo with white text&#10;&#10;Description automatically generated">
            <a:extLst>
              <a:ext uri="{FF2B5EF4-FFF2-40B4-BE49-F238E27FC236}">
                <a16:creationId xmlns:a16="http://schemas.microsoft.com/office/drawing/2014/main" id="{FA398420-56E0-713C-0099-CEAB6B1856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28600"/>
            <a:ext cx="1828800" cy="901874"/>
          </a:xfrm>
          <a:prstGeom prst="rect">
            <a:avLst/>
          </a:prstGeom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D436AFBF-A2B1-4150-7EF5-2DABE2D752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486400"/>
            <a:ext cx="4572000" cy="227901"/>
          </a:xfrm>
        </p:spPr>
        <p:txBody>
          <a:bodyPr anchor="b" anchorCtr="0"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Presenter name or additional information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BECB0883-0CAB-11DB-62E7-44B8ADD3F5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760720"/>
            <a:ext cx="4572000" cy="227901"/>
          </a:xfrm>
        </p:spPr>
        <p:txBody>
          <a:bodyPr/>
          <a:lstStyle>
            <a:lvl1pPr>
              <a:defRPr sz="1400" b="1" i="0">
                <a:solidFill>
                  <a:schemeClr val="tx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4323CC-0553-BAE5-D43F-DC16925771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14409" y="0"/>
            <a:ext cx="6077591" cy="6858000"/>
          </a:xfrm>
          <a:custGeom>
            <a:avLst/>
            <a:gdLst>
              <a:gd name="connsiteX0" fmla="*/ 0 w 6077591"/>
              <a:gd name="connsiteY0" fmla="*/ 0 h 6858000"/>
              <a:gd name="connsiteX1" fmla="*/ 6077591 w 6077591"/>
              <a:gd name="connsiteY1" fmla="*/ 0 h 6858000"/>
              <a:gd name="connsiteX2" fmla="*/ 6077591 w 6077591"/>
              <a:gd name="connsiteY2" fmla="*/ 6858000 h 6858000"/>
              <a:gd name="connsiteX3" fmla="*/ 2289192 w 6077591"/>
              <a:gd name="connsiteY3" fmla="*/ 6858000 h 6858000"/>
              <a:gd name="connsiteX4" fmla="*/ 1109096 w 6077591"/>
              <a:gd name="connsiteY4" fmla="*/ 4751909 h 6858000"/>
              <a:gd name="connsiteX5" fmla="*/ 0 w 6077591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77591" h="6858000">
                <a:moveTo>
                  <a:pt x="0" y="0"/>
                </a:moveTo>
                <a:lnTo>
                  <a:pt x="6077591" y="0"/>
                </a:lnTo>
                <a:lnTo>
                  <a:pt x="6077591" y="6858000"/>
                </a:lnTo>
                <a:lnTo>
                  <a:pt x="2289192" y="6858000"/>
                </a:lnTo>
                <a:cubicBezTo>
                  <a:pt x="1672209" y="5912711"/>
                  <a:pt x="1393522" y="5392617"/>
                  <a:pt x="1109096" y="4751909"/>
                </a:cubicBezTo>
                <a:cubicBezTo>
                  <a:pt x="207003" y="2719969"/>
                  <a:pt x="103459" y="1436922"/>
                  <a:pt x="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Box">
            <a:extLst>
              <a:ext uri="{FF2B5EF4-FFF2-40B4-BE49-F238E27FC236}">
                <a16:creationId xmlns:a16="http://schemas.microsoft.com/office/drawing/2014/main" id="{791C4EE7-9CFF-60FF-E3E5-C8CBABF2E4F0}"/>
              </a:ext>
            </a:extLst>
          </p:cNvPr>
          <p:cNvSpPr txBox="1"/>
          <p:nvPr userDrawn="1"/>
        </p:nvSpPr>
        <p:spPr>
          <a:xfrm>
            <a:off x="457199" y="6310313"/>
            <a:ext cx="5492751" cy="40851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TT Aleck Sans" panose="020B0503020203020204" pitchFamily="34" charset="0"/>
                <a:ea typeface="+mn-ea"/>
                <a:cs typeface="+mn-cs"/>
              </a:rPr>
              <a:t>© 2025 AT&amp;T Intellectual Property. AT&amp;T and the Globe logo are registered trademarks of AT&amp;T Intellectual Property. All other marks are the property of their respective owners.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TT Aleck Sans" panose="020B0503020203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TT Aleck Sans" panose="020B0503020203020204" pitchFamily="34" charset="0"/>
                <a:ea typeface="+mn-ea"/>
                <a:cs typeface="+mn-cs"/>
              </a:rPr>
              <a:t>AT&amp;T Proprietary (Internal Use Only) - Not for use or disclosure outside the AT&amp;T companies except under written agreement</a:t>
            </a:r>
          </a:p>
        </p:txBody>
      </p:sp>
    </p:spTree>
    <p:extLst>
      <p:ext uri="{BB962C8B-B14F-4D97-AF65-F5344CB8AC3E}">
        <p14:creationId xmlns:p14="http://schemas.microsoft.com/office/powerpoint/2010/main" val="3423433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/ Subtitle (ATT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logo with white text&#10;&#10;Description automatically generated">
            <a:extLst>
              <a:ext uri="{FF2B5EF4-FFF2-40B4-BE49-F238E27FC236}">
                <a16:creationId xmlns:a16="http://schemas.microsoft.com/office/drawing/2014/main" id="{FA398420-56E0-713C-0099-CEAB6B1856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28600"/>
            <a:ext cx="1828800" cy="901874"/>
          </a:xfrm>
          <a:prstGeom prst="rect">
            <a:avLst/>
          </a:prstGeom>
        </p:spPr>
      </p:pic>
      <p:sp>
        <p:nvSpPr>
          <p:cNvPr id="4" name="Title 11">
            <a:extLst>
              <a:ext uri="{FF2B5EF4-FFF2-40B4-BE49-F238E27FC236}">
                <a16:creationId xmlns:a16="http://schemas.microsoft.com/office/drawing/2014/main" id="{E45FC030-2E6C-34E1-7F62-B2EA5C81D4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768" y="1589867"/>
            <a:ext cx="4828032" cy="2425020"/>
          </a:xfrm>
        </p:spPr>
        <p:txBody>
          <a:bodyPr anchor="b" anchorCtr="0"/>
          <a:lstStyle>
            <a:lvl1pPr>
              <a:lnSpc>
                <a:spcPct val="85000"/>
              </a:lnSpc>
              <a:defRPr sz="6000" b="0" i="0" spc="-60" baseline="0">
                <a:solidFill>
                  <a:schemeClr val="bg1"/>
                </a:solidFill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DFEF86E3-880B-C510-B420-4DBD78D203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4297680"/>
            <a:ext cx="4808406" cy="809625"/>
          </a:xfrm>
        </p:spPr>
        <p:txBody>
          <a:bodyPr/>
          <a:lstStyle>
            <a:lvl1pPr>
              <a:defRPr sz="2800" spc="-6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A1460EE4-8510-C4A0-24F0-52A930E0DE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486400"/>
            <a:ext cx="4572000" cy="227901"/>
          </a:xfrm>
        </p:spPr>
        <p:txBody>
          <a:bodyPr anchor="b" anchorCtr="0"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Presenter name or additional information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D4ADBBA4-4E1F-E8AB-5D8E-D9BEBA407C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760720"/>
            <a:ext cx="4572000" cy="227901"/>
          </a:xfrm>
        </p:spPr>
        <p:txBody>
          <a:bodyPr/>
          <a:lstStyle>
            <a:lvl1pPr>
              <a:defRPr sz="1400" b="1" i="0">
                <a:solidFill>
                  <a:schemeClr val="tx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525995F-6DC1-ACF8-542B-81AE981BA26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68764" y="0"/>
            <a:ext cx="6923236" cy="6858000"/>
          </a:xfrm>
          <a:custGeom>
            <a:avLst/>
            <a:gdLst>
              <a:gd name="connsiteX0" fmla="*/ 0 w 6923236"/>
              <a:gd name="connsiteY0" fmla="*/ 0 h 6858000"/>
              <a:gd name="connsiteX1" fmla="*/ 6923236 w 6923236"/>
              <a:gd name="connsiteY1" fmla="*/ 0 h 6858000"/>
              <a:gd name="connsiteX2" fmla="*/ 6923236 w 6923236"/>
              <a:gd name="connsiteY2" fmla="*/ 6858000 h 6858000"/>
              <a:gd name="connsiteX3" fmla="*/ 2291344 w 6923236"/>
              <a:gd name="connsiteY3" fmla="*/ 6858000 h 6858000"/>
              <a:gd name="connsiteX4" fmla="*/ 1110139 w 6923236"/>
              <a:gd name="connsiteY4" fmla="*/ 4751909 h 6858000"/>
              <a:gd name="connsiteX5" fmla="*/ 0 w 6923236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23236" h="6858000">
                <a:moveTo>
                  <a:pt x="0" y="0"/>
                </a:moveTo>
                <a:lnTo>
                  <a:pt x="6923236" y="0"/>
                </a:lnTo>
                <a:lnTo>
                  <a:pt x="6923236" y="6858000"/>
                </a:lnTo>
                <a:lnTo>
                  <a:pt x="2291344" y="6858000"/>
                </a:lnTo>
                <a:cubicBezTo>
                  <a:pt x="1673781" y="5912711"/>
                  <a:pt x="1394832" y="5392617"/>
                  <a:pt x="1110139" y="4751909"/>
                </a:cubicBezTo>
                <a:cubicBezTo>
                  <a:pt x="207197" y="2719969"/>
                  <a:pt x="103556" y="1436922"/>
                  <a:pt x="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Box">
            <a:extLst>
              <a:ext uri="{FF2B5EF4-FFF2-40B4-BE49-F238E27FC236}">
                <a16:creationId xmlns:a16="http://schemas.microsoft.com/office/drawing/2014/main" id="{7E42AEBD-A8B1-5422-02F1-E14A52A316E1}"/>
              </a:ext>
            </a:extLst>
          </p:cNvPr>
          <p:cNvSpPr txBox="1"/>
          <p:nvPr userDrawn="1"/>
        </p:nvSpPr>
        <p:spPr>
          <a:xfrm>
            <a:off x="457199" y="6310313"/>
            <a:ext cx="5492751" cy="40851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TT Aleck Sans" panose="020B0503020203020204" pitchFamily="34" charset="0"/>
                <a:ea typeface="+mn-ea"/>
                <a:cs typeface="+mn-cs"/>
              </a:rPr>
              <a:t>© 2025 AT&amp;T Intellectual Property. AT&amp;T and the Globe logo are registered trademarks of AT&amp;T Intellectual Property. All other marks are the property of their respective owners.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TT Aleck Sans" panose="020B0503020203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TT Aleck Sans" panose="020B0503020203020204" pitchFamily="34" charset="0"/>
                <a:ea typeface="+mn-ea"/>
                <a:cs typeface="+mn-cs"/>
              </a:rPr>
              <a:t>AT&amp;T Proprietary (Internal Use Only) - Not for use or disclosure outside the AT&amp;T companies except under written agreement</a:t>
            </a:r>
          </a:p>
        </p:txBody>
      </p:sp>
    </p:spTree>
    <p:extLst>
      <p:ext uri="{BB962C8B-B14F-4D97-AF65-F5344CB8AC3E}">
        <p14:creationId xmlns:p14="http://schemas.microsoft.com/office/powerpoint/2010/main" val="1902047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E32E9-C36D-A41C-681C-05005AD42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61B02-E1C6-AD6E-CC0F-E6E320DB6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B3F74-9267-6B61-7A90-E917FC07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E6E3E-5FC6-5D95-0F99-32788B176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AT&amp;T Intellectual Property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BA01F-5435-53CB-C3DD-DC587B7EB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89AC7-752E-4A2E-BF8B-0D2287A30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696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0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EF100D-2119-0DC9-8495-ACAF4574FC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79B1"/>
              </a:gs>
              <a:gs pos="68000">
                <a:srgbClr val="009FDB"/>
              </a:gs>
              <a:gs pos="100000">
                <a:srgbClr val="00C9FF"/>
              </a:gs>
            </a:gsLst>
            <a:lin ang="13200000" scaled="0"/>
            <a:tileRect/>
          </a:gradFill>
          <a:ln w="12700">
            <a:noFill/>
          </a:ln>
        </p:spPr>
        <p:style>
          <a:lnRef idx="0">
            <a:schemeClr val="dk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Tx/>
              <a:buFont typeface="ATT Aleck Sans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TT Aleck Sans" panose="020B0503020203020204" pitchFamily="34" charset="0"/>
              <a:ea typeface="+mn-ea"/>
              <a:cs typeface="ATT Aleck Sans" panose="020B0503020203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6D4A576-B9AB-679E-7BD5-D7F3409E19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768" y="1691640"/>
            <a:ext cx="7456932" cy="3474720"/>
          </a:xfrm>
        </p:spPr>
        <p:txBody>
          <a:bodyPr anchor="ctr" anchorCtr="0"/>
          <a:lstStyle>
            <a:lvl1pPr>
              <a:lnSpc>
                <a:spcPct val="85000"/>
              </a:lnSpc>
              <a:defRPr sz="6000" b="0" i="0" spc="-60" baseline="0">
                <a:solidFill>
                  <a:schemeClr val="bg1"/>
                </a:solidFill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1pPr>
          </a:lstStyle>
          <a:p>
            <a:r>
              <a:rPr lang="en-US"/>
              <a:t>Divider title</a:t>
            </a:r>
          </a:p>
        </p:txBody>
      </p:sp>
      <p:pic>
        <p:nvPicPr>
          <p:cNvPr id="2" name="Picture 1" descr="A logo with white text&#10;&#10;Description automatically generated">
            <a:extLst>
              <a:ext uri="{FF2B5EF4-FFF2-40B4-BE49-F238E27FC236}">
                <a16:creationId xmlns:a16="http://schemas.microsoft.com/office/drawing/2014/main" id="{D3EE4822-EE12-E109-9B11-2BE5DBF15A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211" y="6363800"/>
            <a:ext cx="914400" cy="450937"/>
          </a:xfrm>
          <a:prstGeom prst="rect">
            <a:avLst/>
          </a:prstGeom>
        </p:spPr>
      </p:pic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2C3EA161-843A-2ADB-BA31-5A07689A2BC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7200" y="6492240"/>
            <a:ext cx="9144000" cy="192024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</p:spTree>
    <p:extLst>
      <p:ext uri="{BB962C8B-B14F-4D97-AF65-F5344CB8AC3E}">
        <p14:creationId xmlns:p14="http://schemas.microsoft.com/office/powerpoint/2010/main" val="24807833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/ Sub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EF100D-2119-0DC9-8495-ACAF4574FC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79B1"/>
              </a:gs>
              <a:gs pos="68000">
                <a:srgbClr val="009FDB"/>
              </a:gs>
              <a:gs pos="100000">
                <a:srgbClr val="00C9FF"/>
              </a:gs>
            </a:gsLst>
            <a:lin ang="13200000" scaled="0"/>
            <a:tileRect/>
          </a:gradFill>
          <a:ln w="12700">
            <a:noFill/>
          </a:ln>
        </p:spPr>
        <p:style>
          <a:lnRef idx="0">
            <a:schemeClr val="dk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Tx/>
              <a:buFont typeface="ATT Aleck Sans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TT Aleck Sans" panose="020B0503020203020204" pitchFamily="34" charset="0"/>
              <a:ea typeface="+mn-ea"/>
              <a:cs typeface="ATT Aleck Sans" panose="020B0503020203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6D4A576-B9AB-679E-7BD5-D7F3409E19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768" y="1925816"/>
            <a:ext cx="7723632" cy="1737360"/>
          </a:xfrm>
        </p:spPr>
        <p:txBody>
          <a:bodyPr anchor="b" anchorCtr="0"/>
          <a:lstStyle>
            <a:lvl1pPr>
              <a:lnSpc>
                <a:spcPct val="85000"/>
              </a:lnSpc>
              <a:defRPr sz="6000" b="0" i="0" spc="-60" baseline="0">
                <a:solidFill>
                  <a:schemeClr val="bg1"/>
                </a:solidFill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1pPr>
          </a:lstStyle>
          <a:p>
            <a:r>
              <a:rPr lang="en-US"/>
              <a:t>Divider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9CFE9-EEB2-582A-487F-20C8260D8B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800336"/>
            <a:ext cx="7696200" cy="883177"/>
          </a:xfrm>
        </p:spPr>
        <p:txBody>
          <a:bodyPr/>
          <a:lstStyle>
            <a:lvl1pPr>
              <a:defRPr sz="2400" b="0" i="0" spc="-60" baseline="0">
                <a:solidFill>
                  <a:schemeClr val="tx1"/>
                </a:solidFill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1pPr>
            <a:lvl2pPr>
              <a:defRPr sz="2400" b="0" i="0"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2pPr>
            <a:lvl3pPr>
              <a:defRPr sz="2400" b="0" i="0"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3pPr>
            <a:lvl4pPr>
              <a:defRPr sz="2400" b="0" i="0"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4pPr>
            <a:lvl5pPr>
              <a:defRPr sz="2400" b="0" i="0"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5pPr>
          </a:lstStyle>
          <a:p>
            <a:pPr lvl="0"/>
            <a:r>
              <a:rPr lang="en-US"/>
              <a:t>Divider subtitle</a:t>
            </a:r>
          </a:p>
        </p:txBody>
      </p:sp>
      <p:pic>
        <p:nvPicPr>
          <p:cNvPr id="2" name="Picture 1" descr="A logo with white text&#10;&#10;Description automatically generated">
            <a:extLst>
              <a:ext uri="{FF2B5EF4-FFF2-40B4-BE49-F238E27FC236}">
                <a16:creationId xmlns:a16="http://schemas.microsoft.com/office/drawing/2014/main" id="{0AD17AEC-1910-2E07-1B31-05C1BDCF6C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211" y="6363800"/>
            <a:ext cx="914400" cy="450937"/>
          </a:xfrm>
          <a:prstGeom prst="rect">
            <a:avLst/>
          </a:prstGeom>
        </p:spPr>
      </p:pic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CE0D67B2-922D-27AC-D139-E1EA2FBFE6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7200" y="6492240"/>
            <a:ext cx="9144000" cy="192024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</p:spTree>
    <p:extLst>
      <p:ext uri="{BB962C8B-B14F-4D97-AF65-F5344CB8AC3E}">
        <p14:creationId xmlns:p14="http://schemas.microsoft.com/office/powerpoint/2010/main" val="3420215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/ Subtitle +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96D4A576-B9AB-679E-7BD5-D7F3409E19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768" y="1925816"/>
            <a:ext cx="5520182" cy="1737360"/>
          </a:xfrm>
        </p:spPr>
        <p:txBody>
          <a:bodyPr anchor="b" anchorCtr="0"/>
          <a:lstStyle>
            <a:lvl1pPr>
              <a:lnSpc>
                <a:spcPct val="85000"/>
              </a:lnSpc>
              <a:defRPr sz="6000" b="0" i="0" spc="-60" baseline="0">
                <a:solidFill>
                  <a:schemeClr val="bg1"/>
                </a:solidFill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1pPr>
          </a:lstStyle>
          <a:p>
            <a:r>
              <a:rPr lang="en-US"/>
              <a:t>Divider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9CFE9-EEB2-582A-487F-20C8260D8B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800336"/>
            <a:ext cx="5500576" cy="883177"/>
          </a:xfrm>
        </p:spPr>
        <p:txBody>
          <a:bodyPr/>
          <a:lstStyle>
            <a:lvl1pPr>
              <a:defRPr sz="2400" b="0" i="0" spc="-60" baseline="0">
                <a:solidFill>
                  <a:schemeClr val="tx1"/>
                </a:solidFill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1pPr>
            <a:lvl2pPr>
              <a:defRPr sz="2400" b="0" i="0"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2pPr>
            <a:lvl3pPr>
              <a:defRPr sz="2400" b="0" i="0"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3pPr>
            <a:lvl4pPr>
              <a:defRPr sz="2400" b="0" i="0"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4pPr>
            <a:lvl5pPr>
              <a:defRPr sz="2400" b="0" i="0"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5pPr>
          </a:lstStyle>
          <a:p>
            <a:pPr lvl="0"/>
            <a:r>
              <a:rPr lang="en-US"/>
              <a:t>Divider subtitle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071985-3D38-3609-1DA2-112A41E25F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23728" y="457200"/>
            <a:ext cx="6168272" cy="6400800"/>
          </a:xfrm>
          <a:custGeom>
            <a:avLst/>
            <a:gdLst>
              <a:gd name="connsiteX0" fmla="*/ 3907875 w 6168272"/>
              <a:gd name="connsiteY0" fmla="*/ 0 h 6400800"/>
              <a:gd name="connsiteX1" fmla="*/ 3997422 w 6168272"/>
              <a:gd name="connsiteY1" fmla="*/ 0 h 6400800"/>
              <a:gd name="connsiteX2" fmla="*/ 4265085 w 6168272"/>
              <a:gd name="connsiteY2" fmla="*/ 10003 h 6400800"/>
              <a:gd name="connsiteX3" fmla="*/ 5925994 w 6168272"/>
              <a:gd name="connsiteY3" fmla="*/ 514253 h 6400800"/>
              <a:gd name="connsiteX4" fmla="*/ 6168272 w 6168272"/>
              <a:gd name="connsiteY4" fmla="*/ 663307 h 6400800"/>
              <a:gd name="connsiteX5" fmla="*/ 6168272 w 6168272"/>
              <a:gd name="connsiteY5" fmla="*/ 6400800 h 6400800"/>
              <a:gd name="connsiteX6" fmla="*/ 890608 w 6168272"/>
              <a:gd name="connsiteY6" fmla="*/ 6400800 h 6400800"/>
              <a:gd name="connsiteX7" fmla="*/ 692616 w 6168272"/>
              <a:gd name="connsiteY7" fmla="*/ 6138886 h 6400800"/>
              <a:gd name="connsiteX8" fmla="*/ 0 w 6168272"/>
              <a:gd name="connsiteY8" fmla="*/ 3922414 h 6400800"/>
              <a:gd name="connsiteX9" fmla="*/ 3757646 w 6168272"/>
              <a:gd name="connsiteY9" fmla="*/ 3763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68272" h="6400800">
                <a:moveTo>
                  <a:pt x="3907875" y="0"/>
                </a:moveTo>
                <a:lnTo>
                  <a:pt x="3997422" y="0"/>
                </a:lnTo>
                <a:lnTo>
                  <a:pt x="4265085" y="10003"/>
                </a:lnTo>
                <a:cubicBezTo>
                  <a:pt x="4866294" y="55111"/>
                  <a:pt x="5429904" y="233073"/>
                  <a:pt x="5925994" y="514253"/>
                </a:cubicBezTo>
                <a:lnTo>
                  <a:pt x="6168272" y="663307"/>
                </a:lnTo>
                <a:lnTo>
                  <a:pt x="6168272" y="6400800"/>
                </a:lnTo>
                <a:lnTo>
                  <a:pt x="890608" y="6400800"/>
                </a:lnTo>
                <a:lnTo>
                  <a:pt x="692616" y="6138886"/>
                </a:lnTo>
                <a:cubicBezTo>
                  <a:pt x="255938" y="5508299"/>
                  <a:pt x="0" y="4745056"/>
                  <a:pt x="0" y="3922414"/>
                </a:cubicBezTo>
                <a:cubicBezTo>
                  <a:pt x="0" y="1823295"/>
                  <a:pt x="1664687" y="108865"/>
                  <a:pt x="3757646" y="376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pic>
        <p:nvPicPr>
          <p:cNvPr id="2" name="Picture 1" descr="A logo with white text&#10;&#10;Description automatically generated">
            <a:extLst>
              <a:ext uri="{FF2B5EF4-FFF2-40B4-BE49-F238E27FC236}">
                <a16:creationId xmlns:a16="http://schemas.microsoft.com/office/drawing/2014/main" id="{C64C9914-D42C-5848-B6C3-B792F804FF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211" y="6363800"/>
            <a:ext cx="914400" cy="450937"/>
          </a:xfrm>
          <a:prstGeom prst="rect">
            <a:avLst/>
          </a:prstGeom>
        </p:spPr>
      </p:pic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E9D7E88-34E7-A212-751C-4038EF179EC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7200" y="6492240"/>
            <a:ext cx="4572000" cy="192024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</p:spTree>
    <p:extLst>
      <p:ext uri="{BB962C8B-B14F-4D97-AF65-F5344CB8AC3E}">
        <p14:creationId xmlns:p14="http://schemas.microsoft.com/office/powerpoint/2010/main" val="22142945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/ Slab # (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1">
            <a:extLst>
              <a:ext uri="{FF2B5EF4-FFF2-40B4-BE49-F238E27FC236}">
                <a16:creationId xmlns:a16="http://schemas.microsoft.com/office/drawing/2014/main" id="{42E2569E-F192-C5B0-C3DE-AF49B7F5C3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768" y="2319954"/>
            <a:ext cx="7723632" cy="1737360"/>
          </a:xfrm>
        </p:spPr>
        <p:txBody>
          <a:bodyPr anchor="b" anchorCtr="0"/>
          <a:lstStyle>
            <a:lvl1pPr>
              <a:lnSpc>
                <a:spcPct val="85000"/>
              </a:lnSpc>
              <a:defRPr sz="6000" b="0" i="0" spc="-60" baseline="0">
                <a:solidFill>
                  <a:schemeClr val="bg1"/>
                </a:solidFill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1pPr>
          </a:lstStyle>
          <a:p>
            <a:r>
              <a:rPr lang="en-US"/>
              <a:t>Divider title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FE0B006-A10B-81CE-4A4D-7122D31161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084115"/>
            <a:ext cx="7696200" cy="883177"/>
          </a:xfrm>
        </p:spPr>
        <p:txBody>
          <a:bodyPr/>
          <a:lstStyle>
            <a:lvl1pPr>
              <a:defRPr sz="2400" b="0" i="0" spc="-60" baseline="0">
                <a:solidFill>
                  <a:schemeClr val="tx1"/>
                </a:solidFill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1pPr>
            <a:lvl2pPr>
              <a:defRPr sz="2400" b="0" i="0"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2pPr>
            <a:lvl3pPr>
              <a:defRPr sz="2400" b="0" i="0"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3pPr>
            <a:lvl4pPr>
              <a:defRPr sz="2400" b="0" i="0"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4pPr>
            <a:lvl5pPr>
              <a:defRPr sz="2400" b="0" i="0"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5pPr>
          </a:lstStyle>
          <a:p>
            <a:pPr lvl="0"/>
            <a:r>
              <a:rPr lang="en-US"/>
              <a:t>Divider 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AE9C9A-BE33-6028-BD11-CB37C7F813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3142" y="429246"/>
            <a:ext cx="2238820" cy="2046809"/>
          </a:xfrm>
        </p:spPr>
        <p:txBody>
          <a:bodyPr anchor="b" anchorCtr="0"/>
          <a:lstStyle>
            <a:lvl1pPr>
              <a:spcAft>
                <a:spcPts val="0"/>
              </a:spcAft>
              <a:defRPr sz="16000" b="0" i="0">
                <a:solidFill>
                  <a:schemeClr val="bg1">
                    <a:alpha val="50000"/>
                  </a:schemeClr>
                </a:solidFill>
                <a:latin typeface="ATT Aleck Slab Medium" panose="02060503020206020204" pitchFamily="18" charset="0"/>
                <a:cs typeface="ATT Aleck Slab Medium" panose="02060503020206020204" pitchFamily="18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pic>
        <p:nvPicPr>
          <p:cNvPr id="4" name="Picture 3" descr="A logo with white text&#10;&#10;Description automatically generated">
            <a:extLst>
              <a:ext uri="{FF2B5EF4-FFF2-40B4-BE49-F238E27FC236}">
                <a16:creationId xmlns:a16="http://schemas.microsoft.com/office/drawing/2014/main" id="{9C6A4690-BAA4-09F8-8C7B-F8BDE54F38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211" y="6363800"/>
            <a:ext cx="914400" cy="450937"/>
          </a:xfrm>
          <a:prstGeom prst="rect">
            <a:avLst/>
          </a:prstGeom>
        </p:spPr>
      </p:pic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8A8B2F5C-784E-7031-340A-0BBC656E9D3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7200" y="6492240"/>
            <a:ext cx="9144000" cy="192024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</p:spTree>
    <p:extLst>
      <p:ext uri="{BB962C8B-B14F-4D97-AF65-F5344CB8AC3E}">
        <p14:creationId xmlns:p14="http://schemas.microsoft.com/office/powerpoint/2010/main" val="10937907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Statement (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CE87F42-0DBA-1F4D-BB94-6D9B444C73E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7200" y="6492240"/>
            <a:ext cx="9144000" cy="192024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6420A4-673A-514E-DD8A-F72BCF57CA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2597" y="457199"/>
            <a:ext cx="8426603" cy="5853114"/>
          </a:xfrm>
        </p:spPr>
        <p:txBody>
          <a:bodyPr anchor="ctr" anchorCtr="0"/>
          <a:lstStyle>
            <a:lvl1pPr>
              <a:lnSpc>
                <a:spcPct val="90000"/>
              </a:lnSpc>
              <a:defRPr sz="8000" spc="-60" baseline="0">
                <a:solidFill>
                  <a:schemeClr val="bg1"/>
                </a:solidFill>
              </a:defRPr>
            </a:lvl1pPr>
            <a:lvl2pPr>
              <a:defRPr sz="6000">
                <a:solidFill>
                  <a:schemeClr val="tx2"/>
                </a:solidFill>
              </a:defRPr>
            </a:lvl2pPr>
            <a:lvl3pPr>
              <a:defRPr sz="6000">
                <a:solidFill>
                  <a:schemeClr val="tx2"/>
                </a:solidFill>
              </a:defRPr>
            </a:lvl3pPr>
            <a:lvl4pPr>
              <a:defRPr sz="6000">
                <a:solidFill>
                  <a:schemeClr val="tx2"/>
                </a:solidFill>
              </a:defRPr>
            </a:lvl4pPr>
            <a:lvl5pPr>
              <a:defRPr sz="6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Large text</a:t>
            </a:r>
          </a:p>
        </p:txBody>
      </p:sp>
      <p:pic>
        <p:nvPicPr>
          <p:cNvPr id="4" name="Picture 3" descr="A logo with white text&#10;&#10;Description automatically generated">
            <a:extLst>
              <a:ext uri="{FF2B5EF4-FFF2-40B4-BE49-F238E27FC236}">
                <a16:creationId xmlns:a16="http://schemas.microsoft.com/office/drawing/2014/main" id="{AFC82190-CD72-5487-086B-F629160AF9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211" y="6363800"/>
            <a:ext cx="914400" cy="45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49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 (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CE87F42-0DBA-1F4D-BB94-6D9B444C73E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7200" y="6492240"/>
            <a:ext cx="9144000" cy="192024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sp>
        <p:nvSpPr>
          <p:cNvPr id="4" name="Graphic 5">
            <a:extLst>
              <a:ext uri="{FF2B5EF4-FFF2-40B4-BE49-F238E27FC236}">
                <a16:creationId xmlns:a16="http://schemas.microsoft.com/office/drawing/2014/main" id="{7B4D0B64-A877-3874-AD18-0F2C3C8D837B}"/>
              </a:ext>
            </a:extLst>
          </p:cNvPr>
          <p:cNvSpPr/>
          <p:nvPr userDrawn="1"/>
        </p:nvSpPr>
        <p:spPr>
          <a:xfrm>
            <a:off x="457200" y="457200"/>
            <a:ext cx="1732620" cy="1409700"/>
          </a:xfrm>
          <a:custGeom>
            <a:avLst/>
            <a:gdLst>
              <a:gd name="connsiteX0" fmla="*/ 3558475 w 4447094"/>
              <a:gd name="connsiteY0" fmla="*/ 1803083 h 3618261"/>
              <a:gd name="connsiteX1" fmla="*/ 4447094 w 4447094"/>
              <a:gd name="connsiteY1" fmla="*/ 670084 h 3618261"/>
              <a:gd name="connsiteX2" fmla="*/ 3862772 w 4447094"/>
              <a:gd name="connsiteY2" fmla="*/ 0 h 3618261"/>
              <a:gd name="connsiteX3" fmla="*/ 2688035 w 4447094"/>
              <a:gd name="connsiteY3" fmla="*/ 1193864 h 3618261"/>
              <a:gd name="connsiteX4" fmla="*/ 2255814 w 4447094"/>
              <a:gd name="connsiteY4" fmla="*/ 2485263 h 3618261"/>
              <a:gd name="connsiteX5" fmla="*/ 2535839 w 4447094"/>
              <a:gd name="connsiteY5" fmla="*/ 3307652 h 3618261"/>
              <a:gd name="connsiteX6" fmla="*/ 3278449 w 4447094"/>
              <a:gd name="connsiteY6" fmla="*/ 3618262 h 3618261"/>
              <a:gd name="connsiteX7" fmla="*/ 3972421 w 4447094"/>
              <a:gd name="connsiteY7" fmla="*/ 3362420 h 3618261"/>
              <a:gd name="connsiteX8" fmla="*/ 4252447 w 4447094"/>
              <a:gd name="connsiteY8" fmla="*/ 2704433 h 3618261"/>
              <a:gd name="connsiteX9" fmla="*/ 4069793 w 4447094"/>
              <a:gd name="connsiteY9" fmla="*/ 2144078 h 3618261"/>
              <a:gd name="connsiteX10" fmla="*/ 3558475 w 4447094"/>
              <a:gd name="connsiteY10" fmla="*/ 1802987 h 3618261"/>
              <a:gd name="connsiteX11" fmla="*/ 3832314 w 4447094"/>
              <a:gd name="connsiteY11" fmla="*/ 3216402 h 3618261"/>
              <a:gd name="connsiteX12" fmla="*/ 3278449 w 4447094"/>
              <a:gd name="connsiteY12" fmla="*/ 3423380 h 3618261"/>
              <a:gd name="connsiteX13" fmla="*/ 2675852 w 4447094"/>
              <a:gd name="connsiteY13" fmla="*/ 3167539 h 3618261"/>
              <a:gd name="connsiteX14" fmla="*/ 2450651 w 4447094"/>
              <a:gd name="connsiteY14" fmla="*/ 2485358 h 3618261"/>
              <a:gd name="connsiteX15" fmla="*/ 2821861 w 4447094"/>
              <a:gd name="connsiteY15" fmla="*/ 1346359 h 3618261"/>
              <a:gd name="connsiteX16" fmla="*/ 3838500 w 4447094"/>
              <a:gd name="connsiteY16" fmla="*/ 268129 h 3618261"/>
              <a:gd name="connsiteX17" fmla="*/ 4179347 w 4447094"/>
              <a:gd name="connsiteY17" fmla="*/ 645890 h 3618261"/>
              <a:gd name="connsiteX18" fmla="*/ 3290537 w 4447094"/>
              <a:gd name="connsiteY18" fmla="*/ 1961483 h 3618261"/>
              <a:gd name="connsiteX19" fmla="*/ 3844402 w 4447094"/>
              <a:gd name="connsiteY19" fmla="*/ 2193036 h 3618261"/>
              <a:gd name="connsiteX20" fmla="*/ 4057514 w 4447094"/>
              <a:gd name="connsiteY20" fmla="*/ 2704529 h 3618261"/>
              <a:gd name="connsiteX21" fmla="*/ 3832218 w 4447094"/>
              <a:gd name="connsiteY21" fmla="*/ 3216307 h 3618261"/>
              <a:gd name="connsiteX22" fmla="*/ 2191280 w 4447094"/>
              <a:gd name="connsiteY22" fmla="*/ 669988 h 3618261"/>
              <a:gd name="connsiteX23" fmla="*/ 1606958 w 4447094"/>
              <a:gd name="connsiteY23" fmla="*/ 0 h 3618261"/>
              <a:gd name="connsiteX24" fmla="*/ 432222 w 4447094"/>
              <a:gd name="connsiteY24" fmla="*/ 1193864 h 3618261"/>
              <a:gd name="connsiteX25" fmla="*/ 0 w 4447094"/>
              <a:gd name="connsiteY25" fmla="*/ 2485263 h 3618261"/>
              <a:gd name="connsiteX26" fmla="*/ 280025 w 4447094"/>
              <a:gd name="connsiteY26" fmla="*/ 3307652 h 3618261"/>
              <a:gd name="connsiteX27" fmla="*/ 1022636 w 4447094"/>
              <a:gd name="connsiteY27" fmla="*/ 3618262 h 3618261"/>
              <a:gd name="connsiteX28" fmla="*/ 1716608 w 4447094"/>
              <a:gd name="connsiteY28" fmla="*/ 3362420 h 3618261"/>
              <a:gd name="connsiteX29" fmla="*/ 1996633 w 4447094"/>
              <a:gd name="connsiteY29" fmla="*/ 2704433 h 3618261"/>
              <a:gd name="connsiteX30" fmla="*/ 1813979 w 4447094"/>
              <a:gd name="connsiteY30" fmla="*/ 2144078 h 3618261"/>
              <a:gd name="connsiteX31" fmla="*/ 1302661 w 4447094"/>
              <a:gd name="connsiteY31" fmla="*/ 1802987 h 3618261"/>
              <a:gd name="connsiteX32" fmla="*/ 2191280 w 4447094"/>
              <a:gd name="connsiteY32" fmla="*/ 669988 h 3618261"/>
              <a:gd name="connsiteX33" fmla="*/ 1034819 w 4447094"/>
              <a:gd name="connsiteY33" fmla="*/ 1961388 h 3618261"/>
              <a:gd name="connsiteX34" fmla="*/ 1588683 w 4447094"/>
              <a:gd name="connsiteY34" fmla="*/ 2192941 h 3618261"/>
              <a:gd name="connsiteX35" fmla="*/ 1801796 w 4447094"/>
              <a:gd name="connsiteY35" fmla="*/ 2704433 h 3618261"/>
              <a:gd name="connsiteX36" fmla="*/ 1576500 w 4447094"/>
              <a:gd name="connsiteY36" fmla="*/ 3216212 h 3618261"/>
              <a:gd name="connsiteX37" fmla="*/ 1022636 w 4447094"/>
              <a:gd name="connsiteY37" fmla="*/ 3423190 h 3618261"/>
              <a:gd name="connsiteX38" fmla="*/ 420038 w 4447094"/>
              <a:gd name="connsiteY38" fmla="*/ 3167348 h 3618261"/>
              <a:gd name="connsiteX39" fmla="*/ 194838 w 4447094"/>
              <a:gd name="connsiteY39" fmla="*/ 2485168 h 3618261"/>
              <a:gd name="connsiteX40" fmla="*/ 566047 w 4447094"/>
              <a:gd name="connsiteY40" fmla="*/ 1346168 h 3618261"/>
              <a:gd name="connsiteX41" fmla="*/ 1582687 w 4447094"/>
              <a:gd name="connsiteY41" fmla="*/ 268034 h 3618261"/>
              <a:gd name="connsiteX42" fmla="*/ 1923533 w 4447094"/>
              <a:gd name="connsiteY42" fmla="*/ 645795 h 3618261"/>
              <a:gd name="connsiteX43" fmla="*/ 1034724 w 4447094"/>
              <a:gd name="connsiteY43" fmla="*/ 1961388 h 3618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447094" h="3618261">
                <a:moveTo>
                  <a:pt x="3558475" y="1803083"/>
                </a:moveTo>
                <a:cubicBezTo>
                  <a:pt x="3672122" y="1461992"/>
                  <a:pt x="3968233" y="1084421"/>
                  <a:pt x="4447094" y="670084"/>
                </a:cubicBezTo>
                <a:lnTo>
                  <a:pt x="3862772" y="0"/>
                </a:lnTo>
                <a:cubicBezTo>
                  <a:pt x="3367635" y="349282"/>
                  <a:pt x="2976056" y="747236"/>
                  <a:pt x="2688035" y="1193864"/>
                </a:cubicBezTo>
                <a:cubicBezTo>
                  <a:pt x="2399824" y="1640681"/>
                  <a:pt x="2255814" y="2071021"/>
                  <a:pt x="2255814" y="2485263"/>
                </a:cubicBezTo>
                <a:cubicBezTo>
                  <a:pt x="2255814" y="2826353"/>
                  <a:pt x="2349092" y="3100483"/>
                  <a:pt x="2535839" y="3307652"/>
                </a:cubicBezTo>
                <a:cubicBezTo>
                  <a:pt x="2722491" y="3514820"/>
                  <a:pt x="2969964" y="3618262"/>
                  <a:pt x="3278449" y="3618262"/>
                </a:cubicBezTo>
                <a:cubicBezTo>
                  <a:pt x="3554287" y="3618262"/>
                  <a:pt x="3785579" y="3533013"/>
                  <a:pt x="3972421" y="3362420"/>
                </a:cubicBezTo>
                <a:cubicBezTo>
                  <a:pt x="4159073" y="3191828"/>
                  <a:pt x="4252447" y="2972657"/>
                  <a:pt x="4252447" y="2704433"/>
                </a:cubicBezTo>
                <a:cubicBezTo>
                  <a:pt x="4252447" y="2493359"/>
                  <a:pt x="4191435" y="2306574"/>
                  <a:pt x="4069793" y="2144078"/>
                </a:cubicBezTo>
                <a:cubicBezTo>
                  <a:pt x="3947960" y="1981676"/>
                  <a:pt x="3777584" y="1868043"/>
                  <a:pt x="3558475" y="1802987"/>
                </a:cubicBezTo>
                <a:close/>
                <a:moveTo>
                  <a:pt x="3832314" y="3216402"/>
                </a:moveTo>
                <a:cubicBezTo>
                  <a:pt x="3682116" y="3354515"/>
                  <a:pt x="3497558" y="3423380"/>
                  <a:pt x="3278449" y="3423380"/>
                </a:cubicBezTo>
                <a:cubicBezTo>
                  <a:pt x="3026788" y="3423380"/>
                  <a:pt x="2826049" y="3338132"/>
                  <a:pt x="2675852" y="3167539"/>
                </a:cubicBezTo>
                <a:cubicBezTo>
                  <a:pt x="2525655" y="2996946"/>
                  <a:pt x="2450651" y="2769584"/>
                  <a:pt x="2450651" y="2485358"/>
                </a:cubicBezTo>
                <a:cubicBezTo>
                  <a:pt x="2450651" y="2119979"/>
                  <a:pt x="2574388" y="1740313"/>
                  <a:pt x="2821861" y="1346359"/>
                </a:cubicBezTo>
                <a:cubicBezTo>
                  <a:pt x="3069335" y="952405"/>
                  <a:pt x="3408278" y="593027"/>
                  <a:pt x="3838500" y="268129"/>
                </a:cubicBezTo>
                <a:lnTo>
                  <a:pt x="4179347" y="645890"/>
                </a:lnTo>
                <a:cubicBezTo>
                  <a:pt x="3724853" y="1068229"/>
                  <a:pt x="3428551" y="1506760"/>
                  <a:pt x="3290537" y="1961483"/>
                </a:cubicBezTo>
                <a:cubicBezTo>
                  <a:pt x="3517832" y="1977866"/>
                  <a:pt x="3702390" y="2054924"/>
                  <a:pt x="3844402" y="2193036"/>
                </a:cubicBezTo>
                <a:cubicBezTo>
                  <a:pt x="3986413" y="2331149"/>
                  <a:pt x="4057514" y="2501551"/>
                  <a:pt x="4057514" y="2704529"/>
                </a:cubicBezTo>
                <a:cubicBezTo>
                  <a:pt x="4057514" y="2907506"/>
                  <a:pt x="3982415" y="3078195"/>
                  <a:pt x="3832218" y="3216307"/>
                </a:cubicBezTo>
                <a:close/>
                <a:moveTo>
                  <a:pt x="2191280" y="669988"/>
                </a:moveTo>
                <a:lnTo>
                  <a:pt x="1606958" y="0"/>
                </a:lnTo>
                <a:cubicBezTo>
                  <a:pt x="1111821" y="349282"/>
                  <a:pt x="720242" y="747236"/>
                  <a:pt x="432222" y="1193864"/>
                </a:cubicBezTo>
                <a:cubicBezTo>
                  <a:pt x="143915" y="1640681"/>
                  <a:pt x="0" y="2071116"/>
                  <a:pt x="0" y="2485263"/>
                </a:cubicBezTo>
                <a:cubicBezTo>
                  <a:pt x="0" y="2826353"/>
                  <a:pt x="93278" y="3100483"/>
                  <a:pt x="280025" y="3307652"/>
                </a:cubicBezTo>
                <a:cubicBezTo>
                  <a:pt x="466677" y="3514820"/>
                  <a:pt x="714151" y="3618262"/>
                  <a:pt x="1022636" y="3618262"/>
                </a:cubicBezTo>
                <a:cubicBezTo>
                  <a:pt x="1298473" y="3618262"/>
                  <a:pt x="1529765" y="3533013"/>
                  <a:pt x="1716608" y="3362420"/>
                </a:cubicBezTo>
                <a:cubicBezTo>
                  <a:pt x="1903260" y="3191828"/>
                  <a:pt x="1996633" y="2972657"/>
                  <a:pt x="1996633" y="2704433"/>
                </a:cubicBezTo>
                <a:cubicBezTo>
                  <a:pt x="1996633" y="2493359"/>
                  <a:pt x="1935621" y="2306574"/>
                  <a:pt x="1813979" y="2144078"/>
                </a:cubicBezTo>
                <a:cubicBezTo>
                  <a:pt x="1692146" y="1981676"/>
                  <a:pt x="1521770" y="1868043"/>
                  <a:pt x="1302661" y="1802987"/>
                </a:cubicBezTo>
                <a:cubicBezTo>
                  <a:pt x="1416308" y="1461897"/>
                  <a:pt x="1712420" y="1084326"/>
                  <a:pt x="2191280" y="669988"/>
                </a:cubicBezTo>
                <a:close/>
                <a:moveTo>
                  <a:pt x="1034819" y="1961388"/>
                </a:moveTo>
                <a:cubicBezTo>
                  <a:pt x="1262114" y="1977771"/>
                  <a:pt x="1446672" y="2054828"/>
                  <a:pt x="1588683" y="2192941"/>
                </a:cubicBezTo>
                <a:cubicBezTo>
                  <a:pt x="1730695" y="2331053"/>
                  <a:pt x="1801796" y="2501456"/>
                  <a:pt x="1801796" y="2704433"/>
                </a:cubicBezTo>
                <a:cubicBezTo>
                  <a:pt x="1801796" y="2907411"/>
                  <a:pt x="1726697" y="3078099"/>
                  <a:pt x="1576500" y="3216212"/>
                </a:cubicBezTo>
                <a:cubicBezTo>
                  <a:pt x="1426303" y="3354324"/>
                  <a:pt x="1241745" y="3423190"/>
                  <a:pt x="1022636" y="3423190"/>
                </a:cubicBezTo>
                <a:cubicBezTo>
                  <a:pt x="770974" y="3423190"/>
                  <a:pt x="570235" y="3337941"/>
                  <a:pt x="420038" y="3167348"/>
                </a:cubicBezTo>
                <a:cubicBezTo>
                  <a:pt x="269841" y="2996756"/>
                  <a:pt x="194838" y="2769394"/>
                  <a:pt x="194838" y="2485168"/>
                </a:cubicBezTo>
                <a:cubicBezTo>
                  <a:pt x="194838" y="2119789"/>
                  <a:pt x="318574" y="1740122"/>
                  <a:pt x="566047" y="1346168"/>
                </a:cubicBezTo>
                <a:cubicBezTo>
                  <a:pt x="813521" y="952214"/>
                  <a:pt x="1152464" y="592931"/>
                  <a:pt x="1582687" y="268034"/>
                </a:cubicBezTo>
                <a:lnTo>
                  <a:pt x="1923533" y="645795"/>
                </a:lnTo>
                <a:cubicBezTo>
                  <a:pt x="1469039" y="1068134"/>
                  <a:pt x="1172738" y="1506664"/>
                  <a:pt x="1034724" y="1961388"/>
                </a:cubicBezTo>
                <a:close/>
              </a:path>
            </a:pathLst>
          </a:custGeom>
          <a:solidFill>
            <a:schemeClr val="accent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6420A4-673A-514E-DD8A-F72BCF57CA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43035" y="1866900"/>
            <a:ext cx="8399462" cy="2743200"/>
          </a:xfrm>
        </p:spPr>
        <p:txBody>
          <a:bodyPr/>
          <a:lstStyle>
            <a:lvl1pPr>
              <a:lnSpc>
                <a:spcPct val="90000"/>
              </a:lnSpc>
              <a:spcAft>
                <a:spcPts val="1800"/>
              </a:spcAft>
              <a:defRPr sz="5000" spc="-60" baseline="0">
                <a:solidFill>
                  <a:schemeClr val="bg1"/>
                </a:solidFill>
              </a:defRPr>
            </a:lvl1pPr>
            <a:lvl2pPr>
              <a:defRPr sz="6000">
                <a:solidFill>
                  <a:schemeClr val="tx2"/>
                </a:solidFill>
              </a:defRPr>
            </a:lvl2pPr>
            <a:lvl3pPr>
              <a:defRPr sz="6000">
                <a:solidFill>
                  <a:schemeClr val="tx2"/>
                </a:solidFill>
              </a:defRPr>
            </a:lvl3pPr>
            <a:lvl4pPr>
              <a:defRPr sz="6000">
                <a:solidFill>
                  <a:schemeClr val="tx2"/>
                </a:solidFill>
              </a:defRPr>
            </a:lvl4pPr>
            <a:lvl5pPr>
              <a:defRPr sz="6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Large quote 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48C82B-CA45-1471-5265-9FDB397FB1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76488" y="4754880"/>
            <a:ext cx="4819650" cy="779462"/>
          </a:xfrm>
        </p:spPr>
        <p:txBody>
          <a:bodyPr/>
          <a:lstStyle>
            <a:lvl1pPr>
              <a:spcAft>
                <a:spcPts val="0"/>
              </a:spcAft>
              <a:defRPr sz="2000" b="0" i="0"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1pPr>
            <a:lvl2pPr>
              <a:defRPr b="0" i="0"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2pPr>
            <a:lvl3pPr>
              <a:defRPr b="0" i="0"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3pPr>
            <a:lvl4pPr>
              <a:defRPr b="0" i="0"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4pPr>
            <a:lvl5pPr>
              <a:defRPr b="0" i="0"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Title</a:t>
            </a:r>
          </a:p>
        </p:txBody>
      </p:sp>
      <p:pic>
        <p:nvPicPr>
          <p:cNvPr id="5" name="Picture 4" descr="A logo with white text&#10;&#10;Description automatically generated">
            <a:extLst>
              <a:ext uri="{FF2B5EF4-FFF2-40B4-BE49-F238E27FC236}">
                <a16:creationId xmlns:a16="http://schemas.microsoft.com/office/drawing/2014/main" id="{E11A6CE8-4212-8D77-6F49-24AD393D2B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211" y="6363800"/>
            <a:ext cx="914400" cy="45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202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er Quote (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CE87F42-0DBA-1F4D-BB94-6D9B444C73E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6420A4-673A-514E-DD8A-F72BCF57CA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4186" y="1866900"/>
            <a:ext cx="8399462" cy="3128846"/>
          </a:xfrm>
        </p:spPr>
        <p:txBody>
          <a:bodyPr/>
          <a:lstStyle>
            <a:lvl1pPr>
              <a:lnSpc>
                <a:spcPct val="100000"/>
              </a:lnSpc>
              <a:spcAft>
                <a:spcPts val="1800"/>
              </a:spcAft>
              <a:defRPr sz="3200" spc="-60" baseline="0">
                <a:solidFill>
                  <a:schemeClr val="bg1"/>
                </a:solidFill>
              </a:defRPr>
            </a:lvl1pPr>
            <a:lvl2pPr>
              <a:defRPr sz="6000">
                <a:solidFill>
                  <a:schemeClr val="tx2"/>
                </a:solidFill>
              </a:defRPr>
            </a:lvl2pPr>
            <a:lvl3pPr>
              <a:defRPr sz="6000">
                <a:solidFill>
                  <a:schemeClr val="tx2"/>
                </a:solidFill>
              </a:defRPr>
            </a:lvl3pPr>
            <a:lvl4pPr>
              <a:defRPr sz="6000">
                <a:solidFill>
                  <a:schemeClr val="tx2"/>
                </a:solidFill>
              </a:defRPr>
            </a:lvl4pPr>
            <a:lvl5pPr>
              <a:defRPr sz="6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Longer quote 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48C82B-CA45-1471-5265-9FDB397FB1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76488" y="5120640"/>
            <a:ext cx="5510212" cy="779462"/>
          </a:xfrm>
        </p:spPr>
        <p:txBody>
          <a:bodyPr/>
          <a:lstStyle>
            <a:lvl1pPr>
              <a:spcAft>
                <a:spcPts val="0"/>
              </a:spcAft>
              <a:defRPr sz="1600" b="0" i="0"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1pPr>
            <a:lvl2pPr>
              <a:defRPr b="0" i="0"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2pPr>
            <a:lvl3pPr>
              <a:defRPr b="0" i="0"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3pPr>
            <a:lvl4pPr>
              <a:defRPr b="0" i="0"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4pPr>
            <a:lvl5pPr>
              <a:defRPr b="0" i="0"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Title</a:t>
            </a:r>
          </a:p>
        </p:txBody>
      </p:sp>
      <p:sp>
        <p:nvSpPr>
          <p:cNvPr id="5" name="Graphic 5">
            <a:extLst>
              <a:ext uri="{FF2B5EF4-FFF2-40B4-BE49-F238E27FC236}">
                <a16:creationId xmlns:a16="http://schemas.microsoft.com/office/drawing/2014/main" id="{C8192E08-8A93-1CFA-C130-8501A24A92CA}"/>
              </a:ext>
            </a:extLst>
          </p:cNvPr>
          <p:cNvSpPr/>
          <p:nvPr userDrawn="1"/>
        </p:nvSpPr>
        <p:spPr>
          <a:xfrm>
            <a:off x="457200" y="457200"/>
            <a:ext cx="1732620" cy="1409700"/>
          </a:xfrm>
          <a:custGeom>
            <a:avLst/>
            <a:gdLst>
              <a:gd name="connsiteX0" fmla="*/ 3558475 w 4447094"/>
              <a:gd name="connsiteY0" fmla="*/ 1803083 h 3618261"/>
              <a:gd name="connsiteX1" fmla="*/ 4447094 w 4447094"/>
              <a:gd name="connsiteY1" fmla="*/ 670084 h 3618261"/>
              <a:gd name="connsiteX2" fmla="*/ 3862772 w 4447094"/>
              <a:gd name="connsiteY2" fmla="*/ 0 h 3618261"/>
              <a:gd name="connsiteX3" fmla="*/ 2688035 w 4447094"/>
              <a:gd name="connsiteY3" fmla="*/ 1193864 h 3618261"/>
              <a:gd name="connsiteX4" fmla="*/ 2255814 w 4447094"/>
              <a:gd name="connsiteY4" fmla="*/ 2485263 h 3618261"/>
              <a:gd name="connsiteX5" fmla="*/ 2535839 w 4447094"/>
              <a:gd name="connsiteY5" fmla="*/ 3307652 h 3618261"/>
              <a:gd name="connsiteX6" fmla="*/ 3278449 w 4447094"/>
              <a:gd name="connsiteY6" fmla="*/ 3618262 h 3618261"/>
              <a:gd name="connsiteX7" fmla="*/ 3972421 w 4447094"/>
              <a:gd name="connsiteY7" fmla="*/ 3362420 h 3618261"/>
              <a:gd name="connsiteX8" fmla="*/ 4252447 w 4447094"/>
              <a:gd name="connsiteY8" fmla="*/ 2704433 h 3618261"/>
              <a:gd name="connsiteX9" fmla="*/ 4069793 w 4447094"/>
              <a:gd name="connsiteY9" fmla="*/ 2144078 h 3618261"/>
              <a:gd name="connsiteX10" fmla="*/ 3558475 w 4447094"/>
              <a:gd name="connsiteY10" fmla="*/ 1802987 h 3618261"/>
              <a:gd name="connsiteX11" fmla="*/ 3832314 w 4447094"/>
              <a:gd name="connsiteY11" fmla="*/ 3216402 h 3618261"/>
              <a:gd name="connsiteX12" fmla="*/ 3278449 w 4447094"/>
              <a:gd name="connsiteY12" fmla="*/ 3423380 h 3618261"/>
              <a:gd name="connsiteX13" fmla="*/ 2675852 w 4447094"/>
              <a:gd name="connsiteY13" fmla="*/ 3167539 h 3618261"/>
              <a:gd name="connsiteX14" fmla="*/ 2450651 w 4447094"/>
              <a:gd name="connsiteY14" fmla="*/ 2485358 h 3618261"/>
              <a:gd name="connsiteX15" fmla="*/ 2821861 w 4447094"/>
              <a:gd name="connsiteY15" fmla="*/ 1346359 h 3618261"/>
              <a:gd name="connsiteX16" fmla="*/ 3838500 w 4447094"/>
              <a:gd name="connsiteY16" fmla="*/ 268129 h 3618261"/>
              <a:gd name="connsiteX17" fmla="*/ 4179347 w 4447094"/>
              <a:gd name="connsiteY17" fmla="*/ 645890 h 3618261"/>
              <a:gd name="connsiteX18" fmla="*/ 3290537 w 4447094"/>
              <a:gd name="connsiteY18" fmla="*/ 1961483 h 3618261"/>
              <a:gd name="connsiteX19" fmla="*/ 3844402 w 4447094"/>
              <a:gd name="connsiteY19" fmla="*/ 2193036 h 3618261"/>
              <a:gd name="connsiteX20" fmla="*/ 4057514 w 4447094"/>
              <a:gd name="connsiteY20" fmla="*/ 2704529 h 3618261"/>
              <a:gd name="connsiteX21" fmla="*/ 3832218 w 4447094"/>
              <a:gd name="connsiteY21" fmla="*/ 3216307 h 3618261"/>
              <a:gd name="connsiteX22" fmla="*/ 2191280 w 4447094"/>
              <a:gd name="connsiteY22" fmla="*/ 669988 h 3618261"/>
              <a:gd name="connsiteX23" fmla="*/ 1606958 w 4447094"/>
              <a:gd name="connsiteY23" fmla="*/ 0 h 3618261"/>
              <a:gd name="connsiteX24" fmla="*/ 432222 w 4447094"/>
              <a:gd name="connsiteY24" fmla="*/ 1193864 h 3618261"/>
              <a:gd name="connsiteX25" fmla="*/ 0 w 4447094"/>
              <a:gd name="connsiteY25" fmla="*/ 2485263 h 3618261"/>
              <a:gd name="connsiteX26" fmla="*/ 280025 w 4447094"/>
              <a:gd name="connsiteY26" fmla="*/ 3307652 h 3618261"/>
              <a:gd name="connsiteX27" fmla="*/ 1022636 w 4447094"/>
              <a:gd name="connsiteY27" fmla="*/ 3618262 h 3618261"/>
              <a:gd name="connsiteX28" fmla="*/ 1716608 w 4447094"/>
              <a:gd name="connsiteY28" fmla="*/ 3362420 h 3618261"/>
              <a:gd name="connsiteX29" fmla="*/ 1996633 w 4447094"/>
              <a:gd name="connsiteY29" fmla="*/ 2704433 h 3618261"/>
              <a:gd name="connsiteX30" fmla="*/ 1813979 w 4447094"/>
              <a:gd name="connsiteY30" fmla="*/ 2144078 h 3618261"/>
              <a:gd name="connsiteX31" fmla="*/ 1302661 w 4447094"/>
              <a:gd name="connsiteY31" fmla="*/ 1802987 h 3618261"/>
              <a:gd name="connsiteX32" fmla="*/ 2191280 w 4447094"/>
              <a:gd name="connsiteY32" fmla="*/ 669988 h 3618261"/>
              <a:gd name="connsiteX33" fmla="*/ 1034819 w 4447094"/>
              <a:gd name="connsiteY33" fmla="*/ 1961388 h 3618261"/>
              <a:gd name="connsiteX34" fmla="*/ 1588683 w 4447094"/>
              <a:gd name="connsiteY34" fmla="*/ 2192941 h 3618261"/>
              <a:gd name="connsiteX35" fmla="*/ 1801796 w 4447094"/>
              <a:gd name="connsiteY35" fmla="*/ 2704433 h 3618261"/>
              <a:gd name="connsiteX36" fmla="*/ 1576500 w 4447094"/>
              <a:gd name="connsiteY36" fmla="*/ 3216212 h 3618261"/>
              <a:gd name="connsiteX37" fmla="*/ 1022636 w 4447094"/>
              <a:gd name="connsiteY37" fmla="*/ 3423190 h 3618261"/>
              <a:gd name="connsiteX38" fmla="*/ 420038 w 4447094"/>
              <a:gd name="connsiteY38" fmla="*/ 3167348 h 3618261"/>
              <a:gd name="connsiteX39" fmla="*/ 194838 w 4447094"/>
              <a:gd name="connsiteY39" fmla="*/ 2485168 h 3618261"/>
              <a:gd name="connsiteX40" fmla="*/ 566047 w 4447094"/>
              <a:gd name="connsiteY40" fmla="*/ 1346168 h 3618261"/>
              <a:gd name="connsiteX41" fmla="*/ 1582687 w 4447094"/>
              <a:gd name="connsiteY41" fmla="*/ 268034 h 3618261"/>
              <a:gd name="connsiteX42" fmla="*/ 1923533 w 4447094"/>
              <a:gd name="connsiteY42" fmla="*/ 645795 h 3618261"/>
              <a:gd name="connsiteX43" fmla="*/ 1034724 w 4447094"/>
              <a:gd name="connsiteY43" fmla="*/ 1961388 h 3618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447094" h="3618261">
                <a:moveTo>
                  <a:pt x="3558475" y="1803083"/>
                </a:moveTo>
                <a:cubicBezTo>
                  <a:pt x="3672122" y="1461992"/>
                  <a:pt x="3968233" y="1084421"/>
                  <a:pt x="4447094" y="670084"/>
                </a:cubicBezTo>
                <a:lnTo>
                  <a:pt x="3862772" y="0"/>
                </a:lnTo>
                <a:cubicBezTo>
                  <a:pt x="3367635" y="349282"/>
                  <a:pt x="2976056" y="747236"/>
                  <a:pt x="2688035" y="1193864"/>
                </a:cubicBezTo>
                <a:cubicBezTo>
                  <a:pt x="2399824" y="1640681"/>
                  <a:pt x="2255814" y="2071021"/>
                  <a:pt x="2255814" y="2485263"/>
                </a:cubicBezTo>
                <a:cubicBezTo>
                  <a:pt x="2255814" y="2826353"/>
                  <a:pt x="2349092" y="3100483"/>
                  <a:pt x="2535839" y="3307652"/>
                </a:cubicBezTo>
                <a:cubicBezTo>
                  <a:pt x="2722491" y="3514820"/>
                  <a:pt x="2969964" y="3618262"/>
                  <a:pt x="3278449" y="3618262"/>
                </a:cubicBezTo>
                <a:cubicBezTo>
                  <a:pt x="3554287" y="3618262"/>
                  <a:pt x="3785579" y="3533013"/>
                  <a:pt x="3972421" y="3362420"/>
                </a:cubicBezTo>
                <a:cubicBezTo>
                  <a:pt x="4159073" y="3191828"/>
                  <a:pt x="4252447" y="2972657"/>
                  <a:pt x="4252447" y="2704433"/>
                </a:cubicBezTo>
                <a:cubicBezTo>
                  <a:pt x="4252447" y="2493359"/>
                  <a:pt x="4191435" y="2306574"/>
                  <a:pt x="4069793" y="2144078"/>
                </a:cubicBezTo>
                <a:cubicBezTo>
                  <a:pt x="3947960" y="1981676"/>
                  <a:pt x="3777584" y="1868043"/>
                  <a:pt x="3558475" y="1802987"/>
                </a:cubicBezTo>
                <a:close/>
                <a:moveTo>
                  <a:pt x="3832314" y="3216402"/>
                </a:moveTo>
                <a:cubicBezTo>
                  <a:pt x="3682116" y="3354515"/>
                  <a:pt x="3497558" y="3423380"/>
                  <a:pt x="3278449" y="3423380"/>
                </a:cubicBezTo>
                <a:cubicBezTo>
                  <a:pt x="3026788" y="3423380"/>
                  <a:pt x="2826049" y="3338132"/>
                  <a:pt x="2675852" y="3167539"/>
                </a:cubicBezTo>
                <a:cubicBezTo>
                  <a:pt x="2525655" y="2996946"/>
                  <a:pt x="2450651" y="2769584"/>
                  <a:pt x="2450651" y="2485358"/>
                </a:cubicBezTo>
                <a:cubicBezTo>
                  <a:pt x="2450651" y="2119979"/>
                  <a:pt x="2574388" y="1740313"/>
                  <a:pt x="2821861" y="1346359"/>
                </a:cubicBezTo>
                <a:cubicBezTo>
                  <a:pt x="3069335" y="952405"/>
                  <a:pt x="3408278" y="593027"/>
                  <a:pt x="3838500" y="268129"/>
                </a:cubicBezTo>
                <a:lnTo>
                  <a:pt x="4179347" y="645890"/>
                </a:lnTo>
                <a:cubicBezTo>
                  <a:pt x="3724853" y="1068229"/>
                  <a:pt x="3428551" y="1506760"/>
                  <a:pt x="3290537" y="1961483"/>
                </a:cubicBezTo>
                <a:cubicBezTo>
                  <a:pt x="3517832" y="1977866"/>
                  <a:pt x="3702390" y="2054924"/>
                  <a:pt x="3844402" y="2193036"/>
                </a:cubicBezTo>
                <a:cubicBezTo>
                  <a:pt x="3986413" y="2331149"/>
                  <a:pt x="4057514" y="2501551"/>
                  <a:pt x="4057514" y="2704529"/>
                </a:cubicBezTo>
                <a:cubicBezTo>
                  <a:pt x="4057514" y="2907506"/>
                  <a:pt x="3982415" y="3078195"/>
                  <a:pt x="3832218" y="3216307"/>
                </a:cubicBezTo>
                <a:close/>
                <a:moveTo>
                  <a:pt x="2191280" y="669988"/>
                </a:moveTo>
                <a:lnTo>
                  <a:pt x="1606958" y="0"/>
                </a:lnTo>
                <a:cubicBezTo>
                  <a:pt x="1111821" y="349282"/>
                  <a:pt x="720242" y="747236"/>
                  <a:pt x="432222" y="1193864"/>
                </a:cubicBezTo>
                <a:cubicBezTo>
                  <a:pt x="143915" y="1640681"/>
                  <a:pt x="0" y="2071116"/>
                  <a:pt x="0" y="2485263"/>
                </a:cubicBezTo>
                <a:cubicBezTo>
                  <a:pt x="0" y="2826353"/>
                  <a:pt x="93278" y="3100483"/>
                  <a:pt x="280025" y="3307652"/>
                </a:cubicBezTo>
                <a:cubicBezTo>
                  <a:pt x="466677" y="3514820"/>
                  <a:pt x="714151" y="3618262"/>
                  <a:pt x="1022636" y="3618262"/>
                </a:cubicBezTo>
                <a:cubicBezTo>
                  <a:pt x="1298473" y="3618262"/>
                  <a:pt x="1529765" y="3533013"/>
                  <a:pt x="1716608" y="3362420"/>
                </a:cubicBezTo>
                <a:cubicBezTo>
                  <a:pt x="1903260" y="3191828"/>
                  <a:pt x="1996633" y="2972657"/>
                  <a:pt x="1996633" y="2704433"/>
                </a:cubicBezTo>
                <a:cubicBezTo>
                  <a:pt x="1996633" y="2493359"/>
                  <a:pt x="1935621" y="2306574"/>
                  <a:pt x="1813979" y="2144078"/>
                </a:cubicBezTo>
                <a:cubicBezTo>
                  <a:pt x="1692146" y="1981676"/>
                  <a:pt x="1521770" y="1868043"/>
                  <a:pt x="1302661" y="1802987"/>
                </a:cubicBezTo>
                <a:cubicBezTo>
                  <a:pt x="1416308" y="1461897"/>
                  <a:pt x="1712420" y="1084326"/>
                  <a:pt x="2191280" y="669988"/>
                </a:cubicBezTo>
                <a:close/>
                <a:moveTo>
                  <a:pt x="1034819" y="1961388"/>
                </a:moveTo>
                <a:cubicBezTo>
                  <a:pt x="1262114" y="1977771"/>
                  <a:pt x="1446672" y="2054828"/>
                  <a:pt x="1588683" y="2192941"/>
                </a:cubicBezTo>
                <a:cubicBezTo>
                  <a:pt x="1730695" y="2331053"/>
                  <a:pt x="1801796" y="2501456"/>
                  <a:pt x="1801796" y="2704433"/>
                </a:cubicBezTo>
                <a:cubicBezTo>
                  <a:pt x="1801796" y="2907411"/>
                  <a:pt x="1726697" y="3078099"/>
                  <a:pt x="1576500" y="3216212"/>
                </a:cubicBezTo>
                <a:cubicBezTo>
                  <a:pt x="1426303" y="3354324"/>
                  <a:pt x="1241745" y="3423190"/>
                  <a:pt x="1022636" y="3423190"/>
                </a:cubicBezTo>
                <a:cubicBezTo>
                  <a:pt x="770974" y="3423190"/>
                  <a:pt x="570235" y="3337941"/>
                  <a:pt x="420038" y="3167348"/>
                </a:cubicBezTo>
                <a:cubicBezTo>
                  <a:pt x="269841" y="2996756"/>
                  <a:pt x="194838" y="2769394"/>
                  <a:pt x="194838" y="2485168"/>
                </a:cubicBezTo>
                <a:cubicBezTo>
                  <a:pt x="194838" y="2119789"/>
                  <a:pt x="318574" y="1740122"/>
                  <a:pt x="566047" y="1346168"/>
                </a:cubicBezTo>
                <a:cubicBezTo>
                  <a:pt x="813521" y="952214"/>
                  <a:pt x="1152464" y="592931"/>
                  <a:pt x="1582687" y="268034"/>
                </a:cubicBezTo>
                <a:lnTo>
                  <a:pt x="1923533" y="645795"/>
                </a:lnTo>
                <a:cubicBezTo>
                  <a:pt x="1469039" y="1068134"/>
                  <a:pt x="1172738" y="1506664"/>
                  <a:pt x="1034724" y="1961388"/>
                </a:cubicBezTo>
                <a:close/>
              </a:path>
            </a:pathLst>
          </a:custGeom>
          <a:solidFill>
            <a:schemeClr val="accent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Picture 7" descr="A logo with white text&#10;&#10;Description automatically generated">
            <a:extLst>
              <a:ext uri="{FF2B5EF4-FFF2-40B4-BE49-F238E27FC236}">
                <a16:creationId xmlns:a16="http://schemas.microsoft.com/office/drawing/2014/main" id="{CB7D53CA-CC3F-C591-2055-C40C9159E1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211" y="6363800"/>
            <a:ext cx="914400" cy="45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794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(Full Bleed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03745-57E8-E054-5A83-020F053C0D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CE87F42-0DBA-1F4D-BB94-6D9B444C73E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12802B-7741-030D-F914-7F4B0B5BDB7A}"/>
              </a:ext>
            </a:extLst>
          </p:cNvPr>
          <p:cNvSpPr txBox="1"/>
          <p:nvPr userDrawn="1"/>
        </p:nvSpPr>
        <p:spPr>
          <a:xfrm>
            <a:off x="10838985" y="7828156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>
            <a:normAutofit fontScale="25000" lnSpcReduction="2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TT Aleck Sans" panose="020B0503020203020204" pitchFamily="34" charset="0"/>
            </a:endParaRPr>
          </a:p>
        </p:txBody>
      </p:sp>
      <p:pic>
        <p:nvPicPr>
          <p:cNvPr id="3" name="Picture 2" descr="A logo with white text&#10;&#10;Description automatically generated">
            <a:extLst>
              <a:ext uri="{FF2B5EF4-FFF2-40B4-BE49-F238E27FC236}">
                <a16:creationId xmlns:a16="http://schemas.microsoft.com/office/drawing/2014/main" id="{3DBD927B-E174-34AA-91FC-A874368A7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211" y="6363800"/>
            <a:ext cx="914400" cy="45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53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(Full Bleed) w/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03745-57E8-E054-5A83-020F053C0D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CE87F42-0DBA-1F4D-BB94-6D9B444C73E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12802B-7741-030D-F914-7F4B0B5BDB7A}"/>
              </a:ext>
            </a:extLst>
          </p:cNvPr>
          <p:cNvSpPr txBox="1"/>
          <p:nvPr userDrawn="1"/>
        </p:nvSpPr>
        <p:spPr>
          <a:xfrm>
            <a:off x="10838985" y="7828156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>
            <a:normAutofit fontScale="25000" lnSpcReduction="2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TT Aleck Sans" panose="020B0503020203020204" pitchFamily="34" charset="0"/>
            </a:endParaRPr>
          </a:p>
        </p:txBody>
      </p:sp>
      <p:pic>
        <p:nvPicPr>
          <p:cNvPr id="3" name="Picture 2" descr="A logo with white text&#10;&#10;Description automatically generated">
            <a:extLst>
              <a:ext uri="{FF2B5EF4-FFF2-40B4-BE49-F238E27FC236}">
                <a16:creationId xmlns:a16="http://schemas.microsoft.com/office/drawing/2014/main" id="{3DBD927B-E174-34AA-91FC-A874368A7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211" y="6363800"/>
            <a:ext cx="914400" cy="450937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F51F598E-1C5D-6364-C420-6FD0ECDFD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365760"/>
          </a:xfrm>
        </p:spPr>
        <p:txBody>
          <a:bodyPr/>
          <a:lstStyle>
            <a:lvl1pPr>
              <a:defRPr sz="3200" spc="-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E353B87-75C3-C7BB-F26E-7346940AC8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914400"/>
            <a:ext cx="11277600" cy="274320"/>
          </a:xfrm>
        </p:spPr>
        <p:txBody>
          <a:bodyPr/>
          <a:lstStyle>
            <a:lvl1pPr>
              <a:defRPr sz="1800" spc="0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Subtitle (if needed)</a:t>
            </a:r>
          </a:p>
        </p:txBody>
      </p:sp>
    </p:spTree>
    <p:extLst>
      <p:ext uri="{BB962C8B-B14F-4D97-AF65-F5344CB8AC3E}">
        <p14:creationId xmlns:p14="http://schemas.microsoft.com/office/powerpoint/2010/main" val="37274073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(Full Bleed) w/ Text on Le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03745-57E8-E054-5A83-020F053C0D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CE87F42-0DBA-1F4D-BB94-6D9B444C73E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12802B-7741-030D-F914-7F4B0B5BDB7A}"/>
              </a:ext>
            </a:extLst>
          </p:cNvPr>
          <p:cNvSpPr txBox="1"/>
          <p:nvPr userDrawn="1"/>
        </p:nvSpPr>
        <p:spPr>
          <a:xfrm>
            <a:off x="10838985" y="7828156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>
            <a:normAutofit fontScale="25000" lnSpcReduction="2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TT Aleck Sans" panose="020B0503020203020204" pitchFamily="34" charset="0"/>
            </a:endParaRPr>
          </a:p>
        </p:txBody>
      </p:sp>
      <p:pic>
        <p:nvPicPr>
          <p:cNvPr id="3" name="Picture 2" descr="A logo with white text&#10;&#10;Description automatically generated">
            <a:extLst>
              <a:ext uri="{FF2B5EF4-FFF2-40B4-BE49-F238E27FC236}">
                <a16:creationId xmlns:a16="http://schemas.microsoft.com/office/drawing/2014/main" id="{3DBD927B-E174-34AA-91FC-A874368A7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211" y="6363800"/>
            <a:ext cx="914400" cy="450937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C03978F-EB1A-CE1B-5C8E-5A789B9923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551793"/>
            <a:ext cx="5505450" cy="5758520"/>
          </a:xfrm>
        </p:spPr>
        <p:txBody>
          <a:bodyPr anchor="ctr" anchorCtr="0"/>
          <a:lstStyle>
            <a:lvl1pPr>
              <a:lnSpc>
                <a:spcPct val="90000"/>
              </a:lnSpc>
              <a:defRPr sz="6000" spc="-60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237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DB112-5366-C331-C7CE-98D97F58F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69FDCF-5801-B35F-D835-129DFA2B0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0AF409-A7CE-D9BA-9F46-D83503696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78C6F-A66D-F6C7-4CFC-8A0D6C9EB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AT&amp;T Intellectual Property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A292D-B761-06EB-AD36-6742C9DB8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89AC7-752E-4A2E-BF8B-0D2287A30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960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(Full Bleed) w/ Text on Righ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B03745-57E8-E054-5A83-020F053C0D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CE87F42-0DBA-1F4D-BB94-6D9B444C73E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12802B-7741-030D-F914-7F4B0B5BDB7A}"/>
              </a:ext>
            </a:extLst>
          </p:cNvPr>
          <p:cNvSpPr txBox="1"/>
          <p:nvPr userDrawn="1"/>
        </p:nvSpPr>
        <p:spPr>
          <a:xfrm>
            <a:off x="10838985" y="7828156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>
            <a:normAutofit fontScale="25000" lnSpcReduction="2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TT Aleck Sans" panose="020B0503020203020204" pitchFamily="34" charset="0"/>
            </a:endParaRPr>
          </a:p>
        </p:txBody>
      </p:sp>
      <p:pic>
        <p:nvPicPr>
          <p:cNvPr id="3" name="Picture 2" descr="A logo with white text&#10;&#10;Description automatically generated">
            <a:extLst>
              <a:ext uri="{FF2B5EF4-FFF2-40B4-BE49-F238E27FC236}">
                <a16:creationId xmlns:a16="http://schemas.microsoft.com/office/drawing/2014/main" id="{3DBD927B-E174-34AA-91FC-A874368A7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211" y="6363800"/>
            <a:ext cx="914400" cy="450937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C03978F-EB1A-CE1B-5C8E-5A789B9923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9350" y="551793"/>
            <a:ext cx="5505450" cy="5758520"/>
          </a:xfrm>
        </p:spPr>
        <p:txBody>
          <a:bodyPr anchor="ctr" anchorCtr="0"/>
          <a:lstStyle>
            <a:lvl1pPr>
              <a:lnSpc>
                <a:spcPct val="90000"/>
              </a:lnSpc>
              <a:defRPr sz="6000" spc="-60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47558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Blue) w/ Foo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CE87F42-0DBA-1F4D-BB94-6D9B444C73E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pic>
        <p:nvPicPr>
          <p:cNvPr id="4" name="Picture 3" descr="A logo with white text&#10;&#10;Description automatically generated">
            <a:extLst>
              <a:ext uri="{FF2B5EF4-FFF2-40B4-BE49-F238E27FC236}">
                <a16:creationId xmlns:a16="http://schemas.microsoft.com/office/drawing/2014/main" id="{C3AE78EA-1D1B-BCF5-401D-C51D7454EC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211" y="6363800"/>
            <a:ext cx="914400" cy="45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005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CE87F42-0DBA-1F4D-BB94-6D9B444C73E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pic>
        <p:nvPicPr>
          <p:cNvPr id="4" name="Picture 3" descr="A logo with white text&#10;&#10;Description automatically generated">
            <a:extLst>
              <a:ext uri="{FF2B5EF4-FFF2-40B4-BE49-F238E27FC236}">
                <a16:creationId xmlns:a16="http://schemas.microsoft.com/office/drawing/2014/main" id="{C3AE78EA-1D1B-BCF5-401D-C51D7454EC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211" y="6363800"/>
            <a:ext cx="914400" cy="450937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B78906A9-D32F-5260-AEC1-89F2C5953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457200"/>
            <a:ext cx="3573463" cy="1035844"/>
          </a:xfrm>
        </p:spPr>
        <p:txBody>
          <a:bodyPr/>
          <a:lstStyle>
            <a:lvl1pPr>
              <a:defRPr sz="3200" spc="-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A7A292C-5969-A1EF-AA3C-B573ED038F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514475"/>
            <a:ext cx="3573463" cy="1914525"/>
          </a:xfrm>
        </p:spPr>
        <p:txBody>
          <a:bodyPr anchor="t" anchorCtr="0"/>
          <a:lstStyle>
            <a:lvl1pPr>
              <a:lnSpc>
                <a:spcPct val="90000"/>
              </a:lnSpc>
              <a:defRPr sz="1800" b="0" i="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406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in Circle (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E492E52-8664-8CBD-24B5-359EFC025B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23728" y="457200"/>
            <a:ext cx="6168272" cy="6400800"/>
          </a:xfrm>
          <a:custGeom>
            <a:avLst/>
            <a:gdLst>
              <a:gd name="connsiteX0" fmla="*/ 3907875 w 6168272"/>
              <a:gd name="connsiteY0" fmla="*/ 0 h 6400800"/>
              <a:gd name="connsiteX1" fmla="*/ 3997422 w 6168272"/>
              <a:gd name="connsiteY1" fmla="*/ 0 h 6400800"/>
              <a:gd name="connsiteX2" fmla="*/ 4265085 w 6168272"/>
              <a:gd name="connsiteY2" fmla="*/ 10003 h 6400800"/>
              <a:gd name="connsiteX3" fmla="*/ 5925994 w 6168272"/>
              <a:gd name="connsiteY3" fmla="*/ 514253 h 6400800"/>
              <a:gd name="connsiteX4" fmla="*/ 6168272 w 6168272"/>
              <a:gd name="connsiteY4" fmla="*/ 663307 h 6400800"/>
              <a:gd name="connsiteX5" fmla="*/ 6168272 w 6168272"/>
              <a:gd name="connsiteY5" fmla="*/ 6400800 h 6400800"/>
              <a:gd name="connsiteX6" fmla="*/ 890608 w 6168272"/>
              <a:gd name="connsiteY6" fmla="*/ 6400800 h 6400800"/>
              <a:gd name="connsiteX7" fmla="*/ 692616 w 6168272"/>
              <a:gd name="connsiteY7" fmla="*/ 6138886 h 6400800"/>
              <a:gd name="connsiteX8" fmla="*/ 0 w 6168272"/>
              <a:gd name="connsiteY8" fmla="*/ 3922414 h 6400800"/>
              <a:gd name="connsiteX9" fmla="*/ 3757646 w 6168272"/>
              <a:gd name="connsiteY9" fmla="*/ 3763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68272" h="6400800">
                <a:moveTo>
                  <a:pt x="3907875" y="0"/>
                </a:moveTo>
                <a:lnTo>
                  <a:pt x="3997422" y="0"/>
                </a:lnTo>
                <a:lnTo>
                  <a:pt x="4265085" y="10003"/>
                </a:lnTo>
                <a:cubicBezTo>
                  <a:pt x="4866294" y="55111"/>
                  <a:pt x="5429904" y="233073"/>
                  <a:pt x="5925994" y="514253"/>
                </a:cubicBezTo>
                <a:lnTo>
                  <a:pt x="6168272" y="663307"/>
                </a:lnTo>
                <a:lnTo>
                  <a:pt x="6168272" y="6400800"/>
                </a:lnTo>
                <a:lnTo>
                  <a:pt x="890608" y="6400800"/>
                </a:lnTo>
                <a:lnTo>
                  <a:pt x="692616" y="6138886"/>
                </a:lnTo>
                <a:cubicBezTo>
                  <a:pt x="255938" y="5508299"/>
                  <a:pt x="0" y="4745056"/>
                  <a:pt x="0" y="3922414"/>
                </a:cubicBezTo>
                <a:cubicBezTo>
                  <a:pt x="0" y="1823295"/>
                  <a:pt x="1664687" y="108865"/>
                  <a:pt x="3757646" y="376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CE87F42-0DBA-1F4D-BB94-6D9B444C73E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pic>
        <p:nvPicPr>
          <p:cNvPr id="4" name="Picture 3" descr="A logo with white text&#10;&#10;Description automatically generated">
            <a:extLst>
              <a:ext uri="{FF2B5EF4-FFF2-40B4-BE49-F238E27FC236}">
                <a16:creationId xmlns:a16="http://schemas.microsoft.com/office/drawing/2014/main" id="{C3AE78EA-1D1B-BCF5-401D-C51D7454EC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211" y="6363800"/>
            <a:ext cx="914400" cy="450937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35A061E-34E2-0CA8-C081-0838D96737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551793"/>
            <a:ext cx="5505450" cy="5758520"/>
          </a:xfrm>
        </p:spPr>
        <p:txBody>
          <a:bodyPr anchor="ctr" anchorCtr="0"/>
          <a:lstStyle>
            <a:lvl1pPr>
              <a:lnSpc>
                <a:spcPct val="90000"/>
              </a:lnSpc>
              <a:defRPr sz="6000" spc="-60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38754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365760"/>
          </a:xfrm>
        </p:spPr>
        <p:txBody>
          <a:bodyPr/>
          <a:lstStyle>
            <a:lvl1pPr>
              <a:defRPr sz="3200" spc="-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285ECC81-F806-1342-B46E-27DAB802BEC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7200" y="6492240"/>
            <a:ext cx="9144000" cy="192024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pic>
        <p:nvPicPr>
          <p:cNvPr id="5" name="Picture 4" descr="A logo with white text&#10;&#10;Description automatically generated">
            <a:extLst>
              <a:ext uri="{FF2B5EF4-FFF2-40B4-BE49-F238E27FC236}">
                <a16:creationId xmlns:a16="http://schemas.microsoft.com/office/drawing/2014/main" id="{364098AF-1CB3-1730-8DF9-0476B50C1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211" y="6363800"/>
            <a:ext cx="914400" cy="45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268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itle Only (Presentation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635000"/>
          </a:xfrm>
        </p:spPr>
        <p:txBody>
          <a:bodyPr/>
          <a:lstStyle>
            <a:lvl1pPr>
              <a:defRPr sz="4800" spc="-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285ECC81-F806-1342-B46E-27DAB802BEC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7200" y="6492240"/>
            <a:ext cx="9144000" cy="192024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pic>
        <p:nvPicPr>
          <p:cNvPr id="5" name="Picture 4" descr="A logo with white text&#10;&#10;Description automatically generated">
            <a:extLst>
              <a:ext uri="{FF2B5EF4-FFF2-40B4-BE49-F238E27FC236}">
                <a16:creationId xmlns:a16="http://schemas.microsoft.com/office/drawing/2014/main" id="{364098AF-1CB3-1730-8DF9-0476B50C1D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211" y="6363800"/>
            <a:ext cx="914400" cy="45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794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1B292F1A-F6DF-5448-6691-D3E8B9244F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4014" y="6364689"/>
            <a:ext cx="912597" cy="450048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365760"/>
          </a:xfrm>
        </p:spPr>
        <p:txBody>
          <a:bodyPr/>
          <a:lstStyle>
            <a:lvl1pPr>
              <a:defRPr sz="3200" spc="-60" baseline="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285ECC81-F806-1342-B46E-27DAB802BEC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7200" y="6492240"/>
            <a:ext cx="9144000" cy="192024"/>
          </a:xfrm>
        </p:spPr>
        <p:txBody>
          <a:bodyPr/>
          <a:lstStyle>
            <a:lvl1pPr>
              <a:defRPr sz="700"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</p:spTree>
    <p:extLst>
      <p:ext uri="{BB962C8B-B14F-4D97-AF65-F5344CB8AC3E}">
        <p14:creationId xmlns:p14="http://schemas.microsoft.com/office/powerpoint/2010/main" val="95420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1B292F1A-F6DF-5448-6691-D3E8B9244F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4014" y="6364689"/>
            <a:ext cx="912597" cy="450048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365760"/>
          </a:xfrm>
        </p:spPr>
        <p:txBody>
          <a:bodyPr/>
          <a:lstStyle>
            <a:lvl1pPr>
              <a:defRPr sz="3200" spc="-60" baseline="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285ECC81-F806-1342-B46E-27DAB802BEC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7200" y="6492240"/>
            <a:ext cx="9144000" cy="192024"/>
          </a:xfrm>
        </p:spPr>
        <p:txBody>
          <a:bodyPr/>
          <a:lstStyle>
            <a:lvl1pPr>
              <a:defRPr sz="700"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412D666-9702-CC7A-2C14-79AF2F8B1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14400"/>
            <a:ext cx="11277600" cy="274320"/>
          </a:xfrm>
        </p:spPr>
        <p:txBody>
          <a:bodyPr/>
          <a:lstStyle>
            <a:lvl1pPr>
              <a:defRPr sz="1800" spc="0" baseline="0">
                <a:solidFill>
                  <a:schemeClr val="accent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Subtitle (if needed)</a:t>
            </a:r>
          </a:p>
        </p:txBody>
      </p:sp>
    </p:spTree>
    <p:extLst>
      <p:ext uri="{BB962C8B-B14F-4D97-AF65-F5344CB8AC3E}">
        <p14:creationId xmlns:p14="http://schemas.microsoft.com/office/powerpoint/2010/main" val="33781071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(2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1B292F1A-F6DF-5448-6691-D3E8B9244F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4014" y="6364689"/>
            <a:ext cx="912597" cy="450048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365760"/>
          </a:xfrm>
        </p:spPr>
        <p:txBody>
          <a:bodyPr/>
          <a:lstStyle>
            <a:lvl1pPr>
              <a:defRPr sz="3200" spc="-60" baseline="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285ECC81-F806-1342-B46E-27DAB802BEC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7200" y="6492240"/>
            <a:ext cx="9144000" cy="192024"/>
          </a:xfrm>
        </p:spPr>
        <p:txBody>
          <a:bodyPr/>
          <a:lstStyle>
            <a:lvl1pPr>
              <a:defRPr sz="700"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A504F5E-C49A-26A2-6C98-50F547E7A7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3550" y="1866900"/>
            <a:ext cx="5486400" cy="4432301"/>
          </a:xfrm>
        </p:spPr>
        <p:txBody>
          <a:bodyPr/>
          <a:lstStyle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B5284E8-68DA-D8EB-AA68-5B64468593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8400" y="1866900"/>
            <a:ext cx="5486400" cy="4432301"/>
          </a:xfrm>
        </p:spPr>
        <p:txBody>
          <a:bodyPr/>
          <a:lstStyle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72912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(2 column w/ header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1B292F1A-F6DF-5448-6691-D3E8B9244F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4014" y="6364689"/>
            <a:ext cx="912597" cy="450048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365760"/>
          </a:xfrm>
        </p:spPr>
        <p:txBody>
          <a:bodyPr/>
          <a:lstStyle>
            <a:lvl1pPr>
              <a:defRPr sz="3200" spc="-60" baseline="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285ECC81-F806-1342-B46E-27DAB802BEC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7200" y="6492240"/>
            <a:ext cx="9144000" cy="192024"/>
          </a:xfrm>
        </p:spPr>
        <p:txBody>
          <a:bodyPr/>
          <a:lstStyle>
            <a:lvl1pPr>
              <a:defRPr sz="700"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412D666-9702-CC7A-2C14-79AF2F8B1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14400"/>
            <a:ext cx="11277600" cy="274320"/>
          </a:xfrm>
        </p:spPr>
        <p:txBody>
          <a:bodyPr/>
          <a:lstStyle>
            <a:lvl1pPr>
              <a:defRPr sz="1800" spc="0" baseline="0">
                <a:solidFill>
                  <a:schemeClr val="accent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Subtitle (if needed)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38D8D35C-7C19-44DA-99CC-7054D0FA594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0" y="1866900"/>
            <a:ext cx="5486400" cy="275421"/>
          </a:xfrm>
        </p:spPr>
        <p:txBody>
          <a:bodyPr anchor="b" anchorCtr="0"/>
          <a:lstStyle>
            <a:lvl1pPr>
              <a:lnSpc>
                <a:spcPct val="90000"/>
              </a:lnSpc>
              <a:defRPr sz="1800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Header (if needed)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33E4CFB-A685-851E-D9C1-5CB9989377F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29351" y="1866900"/>
            <a:ext cx="5486400" cy="275421"/>
          </a:xfrm>
        </p:spPr>
        <p:txBody>
          <a:bodyPr anchor="b" anchorCtr="0"/>
          <a:lstStyle>
            <a:lvl1pPr>
              <a:lnSpc>
                <a:spcPct val="90000"/>
              </a:lnSpc>
              <a:defRPr sz="1800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Header (if needed)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A504F5E-C49A-26A2-6C98-50F547E7A7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3550" y="2286000"/>
            <a:ext cx="5486400" cy="402336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B5284E8-68DA-D8EB-AA68-5B64468593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8400" y="2286000"/>
            <a:ext cx="5486400" cy="402336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9698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CAA7E-5EB1-2531-5F10-09B0F800F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E2702-0B4A-AB03-FF21-4D484EAB4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34F32D-5828-D1BE-37F9-5D82FA9ADF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EA6814-C214-6888-FB52-2B15C8482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B42BD7-5F04-D342-B10F-423EF0233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AT&amp;T Intellectual Property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213664-5F6A-CE39-C734-C3294394C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89AC7-752E-4A2E-BF8B-0D2287A30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951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(w/ Blue Curv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aphic 3">
            <a:extLst>
              <a:ext uri="{FF2B5EF4-FFF2-40B4-BE49-F238E27FC236}">
                <a16:creationId xmlns:a16="http://schemas.microsoft.com/office/drawing/2014/main" id="{2473AC40-7884-0C80-6C14-A1C5F0038E75}"/>
              </a:ext>
            </a:extLst>
          </p:cNvPr>
          <p:cNvSpPr/>
          <p:nvPr userDrawn="1"/>
        </p:nvSpPr>
        <p:spPr>
          <a:xfrm>
            <a:off x="0" y="0"/>
            <a:ext cx="10805118" cy="6858000"/>
          </a:xfrm>
          <a:custGeom>
            <a:avLst/>
            <a:gdLst>
              <a:gd name="connsiteX0" fmla="*/ 10805118 w 10805118"/>
              <a:gd name="connsiteY0" fmla="*/ 6858000 h 6858000"/>
              <a:gd name="connsiteX1" fmla="*/ 9624851 w 10805118"/>
              <a:gd name="connsiteY1" fmla="*/ 4751909 h 6858000"/>
              <a:gd name="connsiteX2" fmla="*/ 8515593 w 10805118"/>
              <a:gd name="connsiteY2" fmla="*/ 0 h 6858000"/>
              <a:gd name="connsiteX3" fmla="*/ 0 w 10805118"/>
              <a:gd name="connsiteY3" fmla="*/ 0 h 6858000"/>
              <a:gd name="connsiteX4" fmla="*/ 0 w 10805118"/>
              <a:gd name="connsiteY4" fmla="*/ 6858000 h 6858000"/>
              <a:gd name="connsiteX5" fmla="*/ 10805118 w 1080511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05118" h="6858000">
                <a:moveTo>
                  <a:pt x="10805118" y="6858000"/>
                </a:moveTo>
                <a:cubicBezTo>
                  <a:pt x="10188046" y="5912711"/>
                  <a:pt x="9909318" y="5392617"/>
                  <a:pt x="9624851" y="4751909"/>
                </a:cubicBezTo>
                <a:cubicBezTo>
                  <a:pt x="8722626" y="2719969"/>
                  <a:pt x="8619066" y="1436922"/>
                  <a:pt x="8515593" y="0"/>
                </a:cubicBezTo>
                <a:lnTo>
                  <a:pt x="0" y="0"/>
                </a:lnTo>
                <a:cubicBezTo>
                  <a:pt x="0" y="0"/>
                  <a:pt x="0" y="6858000"/>
                  <a:pt x="0" y="6858000"/>
                </a:cubicBezTo>
                <a:lnTo>
                  <a:pt x="10805118" y="6858000"/>
                </a:lnTo>
                <a:close/>
              </a:path>
            </a:pathLst>
          </a:custGeom>
          <a:solidFill>
            <a:schemeClr val="bg1"/>
          </a:solidFill>
          <a:ln w="0" cap="rnd">
            <a:solidFill>
              <a:srgbClr val="FFFFFF"/>
            </a:solidFill>
            <a:prstDash val="solid"/>
            <a:round/>
          </a:ln>
          <a:effectLst/>
        </p:spPr>
        <p:txBody>
          <a:bodyPr rtlCol="0" anchor="ctr"/>
          <a:lstStyle/>
          <a:p>
            <a:pPr lvl="0"/>
            <a:endParaRPr lang="en-US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285ECC81-F806-1342-B46E-27DAB802BEC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7200" y="6492240"/>
            <a:ext cx="9144000" cy="192024"/>
          </a:xfrm>
        </p:spPr>
        <p:txBody>
          <a:bodyPr/>
          <a:lstStyle>
            <a:lvl1pPr>
              <a:defRPr sz="700"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grpSp>
        <p:nvGrpSpPr>
          <p:cNvPr id="14" name="Graphic 4">
            <a:extLst>
              <a:ext uri="{FF2B5EF4-FFF2-40B4-BE49-F238E27FC236}">
                <a16:creationId xmlns:a16="http://schemas.microsoft.com/office/drawing/2014/main" id="{2C4CF62C-BEB3-32BD-144D-3C30D4B69E6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47413" y="6476597"/>
            <a:ext cx="685800" cy="224596"/>
            <a:chOff x="7754938" y="2873829"/>
            <a:chExt cx="4188149" cy="1371600"/>
          </a:xfrm>
          <a:solidFill>
            <a:schemeClr val="bg1"/>
          </a:solidFill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B3A02A8-264C-0CA7-67DE-22F1AF2A9BB5}"/>
                </a:ext>
              </a:extLst>
            </p:cNvPr>
            <p:cNvSpPr/>
            <p:nvPr/>
          </p:nvSpPr>
          <p:spPr>
            <a:xfrm>
              <a:off x="9358050" y="3131670"/>
              <a:ext cx="2585036" cy="858583"/>
            </a:xfrm>
            <a:custGeom>
              <a:avLst/>
              <a:gdLst>
                <a:gd name="connsiteX0" fmla="*/ 2212123 w 2585036"/>
                <a:gd name="connsiteY0" fmla="*/ 840105 h 858583"/>
                <a:gd name="connsiteX1" fmla="*/ 2189600 w 2585036"/>
                <a:gd name="connsiteY1" fmla="*/ 817531 h 858583"/>
                <a:gd name="connsiteX2" fmla="*/ 2189600 w 2585036"/>
                <a:gd name="connsiteY2" fmla="*/ 155162 h 858583"/>
                <a:gd name="connsiteX3" fmla="*/ 1965129 w 2585036"/>
                <a:gd name="connsiteY3" fmla="*/ 155162 h 858583"/>
                <a:gd name="connsiteX4" fmla="*/ 1942606 w 2585036"/>
                <a:gd name="connsiteY4" fmla="*/ 132588 h 858583"/>
                <a:gd name="connsiteX5" fmla="*/ 1942606 w 2585036"/>
                <a:gd name="connsiteY5" fmla="*/ 41243 h 858583"/>
                <a:gd name="connsiteX6" fmla="*/ 1965129 w 2585036"/>
                <a:gd name="connsiteY6" fmla="*/ 18669 h 858583"/>
                <a:gd name="connsiteX7" fmla="*/ 2562513 w 2585036"/>
                <a:gd name="connsiteY7" fmla="*/ 18669 h 858583"/>
                <a:gd name="connsiteX8" fmla="*/ 2585037 w 2585036"/>
                <a:gd name="connsiteY8" fmla="*/ 41243 h 858583"/>
                <a:gd name="connsiteX9" fmla="*/ 2585037 w 2585036"/>
                <a:gd name="connsiteY9" fmla="*/ 132588 h 858583"/>
                <a:gd name="connsiteX10" fmla="*/ 2562513 w 2585036"/>
                <a:gd name="connsiteY10" fmla="*/ 155162 h 858583"/>
                <a:gd name="connsiteX11" fmla="*/ 2338138 w 2585036"/>
                <a:gd name="connsiteY11" fmla="*/ 155162 h 858583"/>
                <a:gd name="connsiteX12" fmla="*/ 2338138 w 2585036"/>
                <a:gd name="connsiteY12" fmla="*/ 817531 h 858583"/>
                <a:gd name="connsiteX13" fmla="*/ 2315615 w 2585036"/>
                <a:gd name="connsiteY13" fmla="*/ 840105 h 858583"/>
                <a:gd name="connsiteX14" fmla="*/ 2212123 w 2585036"/>
                <a:gd name="connsiteY14" fmla="*/ 840105 h 858583"/>
                <a:gd name="connsiteX15" fmla="*/ 493148 w 2585036"/>
                <a:gd name="connsiteY15" fmla="*/ 509397 h 858583"/>
                <a:gd name="connsiteX16" fmla="*/ 375305 w 2585036"/>
                <a:gd name="connsiteY16" fmla="*/ 170498 h 858583"/>
                <a:gd name="connsiteX17" fmla="*/ 256418 w 2585036"/>
                <a:gd name="connsiteY17" fmla="*/ 509397 h 858583"/>
                <a:gd name="connsiteX18" fmla="*/ 493053 w 2585036"/>
                <a:gd name="connsiteY18" fmla="*/ 509397 h 858583"/>
                <a:gd name="connsiteX19" fmla="*/ 754396 w 2585036"/>
                <a:gd name="connsiteY19" fmla="*/ 813340 h 858583"/>
                <a:gd name="connsiteX20" fmla="*/ 737005 w 2585036"/>
                <a:gd name="connsiteY20" fmla="*/ 840105 h 858583"/>
                <a:gd name="connsiteX21" fmla="*/ 630472 w 2585036"/>
                <a:gd name="connsiteY21" fmla="*/ 840105 h 858583"/>
                <a:gd name="connsiteX22" fmla="*/ 600726 w 2585036"/>
                <a:gd name="connsiteY22" fmla="*/ 818483 h 858583"/>
                <a:gd name="connsiteX23" fmla="*/ 540284 w 2585036"/>
                <a:gd name="connsiteY23" fmla="*/ 643890 h 858583"/>
                <a:gd name="connsiteX24" fmla="*/ 209376 w 2585036"/>
                <a:gd name="connsiteY24" fmla="*/ 643890 h 858583"/>
                <a:gd name="connsiteX25" fmla="*/ 148839 w 2585036"/>
                <a:gd name="connsiteY25" fmla="*/ 818483 h 858583"/>
                <a:gd name="connsiteX26" fmla="*/ 119189 w 2585036"/>
                <a:gd name="connsiteY26" fmla="*/ 840105 h 858583"/>
                <a:gd name="connsiteX27" fmla="*/ 18833 w 2585036"/>
                <a:gd name="connsiteY27" fmla="*/ 840105 h 858583"/>
                <a:gd name="connsiteX28" fmla="*/ 1442 w 2585036"/>
                <a:gd name="connsiteY28" fmla="*/ 813340 h 858583"/>
                <a:gd name="connsiteX29" fmla="*/ 279131 w 2585036"/>
                <a:gd name="connsiteY29" fmla="*/ 39053 h 858583"/>
                <a:gd name="connsiteX30" fmla="*/ 308782 w 2585036"/>
                <a:gd name="connsiteY30" fmla="*/ 18574 h 858583"/>
                <a:gd name="connsiteX31" fmla="*/ 446106 w 2585036"/>
                <a:gd name="connsiteY31" fmla="*/ 18574 h 858583"/>
                <a:gd name="connsiteX32" fmla="*/ 476802 w 2585036"/>
                <a:gd name="connsiteY32" fmla="*/ 39053 h 858583"/>
                <a:gd name="connsiteX33" fmla="*/ 754491 w 2585036"/>
                <a:gd name="connsiteY33" fmla="*/ 813340 h 858583"/>
                <a:gd name="connsiteX34" fmla="*/ 1550306 w 2585036"/>
                <a:gd name="connsiteY34" fmla="*/ 729139 h 858583"/>
                <a:gd name="connsiteX35" fmla="*/ 1695803 w 2585036"/>
                <a:gd name="connsiteY35" fmla="*/ 642938 h 858583"/>
                <a:gd name="connsiteX36" fmla="*/ 1529874 w 2585036"/>
                <a:gd name="connsiteY36" fmla="*/ 464248 h 858583"/>
                <a:gd name="connsiteX37" fmla="*/ 1425336 w 2585036"/>
                <a:gd name="connsiteY37" fmla="*/ 608076 h 858583"/>
                <a:gd name="connsiteX38" fmla="*/ 1550401 w 2585036"/>
                <a:gd name="connsiteY38" fmla="*/ 729234 h 858583"/>
                <a:gd name="connsiteX39" fmla="*/ 1596492 w 2585036"/>
                <a:gd name="connsiteY39" fmla="*/ 127445 h 858583"/>
                <a:gd name="connsiteX40" fmla="*/ 1512482 w 2585036"/>
                <a:gd name="connsiteY40" fmla="*/ 206502 h 858583"/>
                <a:gd name="connsiteX41" fmla="*/ 1572924 w 2585036"/>
                <a:gd name="connsiteY41" fmla="*/ 317373 h 858583"/>
                <a:gd name="connsiteX42" fmla="*/ 1676416 w 2585036"/>
                <a:gd name="connsiteY42" fmla="*/ 204406 h 858583"/>
                <a:gd name="connsiteX43" fmla="*/ 1596492 w 2585036"/>
                <a:gd name="connsiteY43" fmla="*/ 127349 h 858583"/>
                <a:gd name="connsiteX44" fmla="*/ 2050375 w 2585036"/>
                <a:gd name="connsiteY44" fmla="*/ 811340 h 858583"/>
                <a:gd name="connsiteX45" fmla="*/ 2039066 w 2585036"/>
                <a:gd name="connsiteY45" fmla="*/ 840105 h 858583"/>
                <a:gd name="connsiteX46" fmla="*/ 1908964 w 2585036"/>
                <a:gd name="connsiteY46" fmla="*/ 840105 h 858583"/>
                <a:gd name="connsiteX47" fmla="*/ 1871046 w 2585036"/>
                <a:gd name="connsiteY47" fmla="*/ 822579 h 858583"/>
                <a:gd name="connsiteX48" fmla="*/ 1793213 w 2585036"/>
                <a:gd name="connsiteY48" fmla="*/ 736378 h 858583"/>
                <a:gd name="connsiteX49" fmla="*/ 1547265 w 2585036"/>
                <a:gd name="connsiteY49" fmla="*/ 858584 h 858583"/>
                <a:gd name="connsiteX50" fmla="*/ 1279839 w 2585036"/>
                <a:gd name="connsiteY50" fmla="*/ 613124 h 858583"/>
                <a:gd name="connsiteX51" fmla="*/ 1439686 w 2585036"/>
                <a:gd name="connsiteY51" fmla="*/ 376904 h 858583"/>
                <a:gd name="connsiteX52" fmla="*/ 1371072 w 2585036"/>
                <a:gd name="connsiteY52" fmla="*/ 214694 h 858583"/>
                <a:gd name="connsiteX53" fmla="*/ 1594402 w 2585036"/>
                <a:gd name="connsiteY53" fmla="*/ 0 h 858583"/>
                <a:gd name="connsiteX54" fmla="*/ 1815736 w 2585036"/>
                <a:gd name="connsiteY54" fmla="*/ 201263 h 858583"/>
                <a:gd name="connsiteX55" fmla="*/ 1664062 w 2585036"/>
                <a:gd name="connsiteY55" fmla="*/ 404622 h 858583"/>
                <a:gd name="connsiteX56" fmla="*/ 1778863 w 2585036"/>
                <a:gd name="connsiteY56" fmla="*/ 528923 h 858583"/>
                <a:gd name="connsiteX57" fmla="*/ 1843391 w 2585036"/>
                <a:gd name="connsiteY57" fmla="*/ 415957 h 858583"/>
                <a:gd name="connsiteX58" fmla="*/ 1877223 w 2585036"/>
                <a:gd name="connsiteY58" fmla="*/ 397478 h 858583"/>
                <a:gd name="connsiteX59" fmla="*/ 1976629 w 2585036"/>
                <a:gd name="connsiteY59" fmla="*/ 397478 h 858583"/>
                <a:gd name="connsiteX60" fmla="*/ 1992024 w 2585036"/>
                <a:gd name="connsiteY60" fmla="*/ 426244 h 858583"/>
                <a:gd name="connsiteX61" fmla="*/ 1877223 w 2585036"/>
                <a:gd name="connsiteY61" fmla="*/ 623411 h 858583"/>
                <a:gd name="connsiteX62" fmla="*/ 2050375 w 2585036"/>
                <a:gd name="connsiteY62" fmla="*/ 811340 h 858583"/>
                <a:gd name="connsiteX63" fmla="*/ 1027904 w 2585036"/>
                <a:gd name="connsiteY63" fmla="*/ 840105 h 858583"/>
                <a:gd name="connsiteX64" fmla="*/ 1050427 w 2585036"/>
                <a:gd name="connsiteY64" fmla="*/ 817531 h 858583"/>
                <a:gd name="connsiteX65" fmla="*/ 1050427 w 2585036"/>
                <a:gd name="connsiteY65" fmla="*/ 155162 h 858583"/>
                <a:gd name="connsiteX66" fmla="*/ 1274802 w 2585036"/>
                <a:gd name="connsiteY66" fmla="*/ 155162 h 858583"/>
                <a:gd name="connsiteX67" fmla="*/ 1297326 w 2585036"/>
                <a:gd name="connsiteY67" fmla="*/ 132588 h 858583"/>
                <a:gd name="connsiteX68" fmla="*/ 1297326 w 2585036"/>
                <a:gd name="connsiteY68" fmla="*/ 41243 h 858583"/>
                <a:gd name="connsiteX69" fmla="*/ 1274802 w 2585036"/>
                <a:gd name="connsiteY69" fmla="*/ 18669 h 858583"/>
                <a:gd name="connsiteX70" fmla="*/ 677419 w 2585036"/>
                <a:gd name="connsiteY70" fmla="*/ 18669 h 858583"/>
                <a:gd name="connsiteX71" fmla="*/ 654896 w 2585036"/>
                <a:gd name="connsiteY71" fmla="*/ 41243 h 858583"/>
                <a:gd name="connsiteX72" fmla="*/ 654896 w 2585036"/>
                <a:gd name="connsiteY72" fmla="*/ 132588 h 858583"/>
                <a:gd name="connsiteX73" fmla="*/ 677419 w 2585036"/>
                <a:gd name="connsiteY73" fmla="*/ 155162 h 858583"/>
                <a:gd name="connsiteX74" fmla="*/ 901794 w 2585036"/>
                <a:gd name="connsiteY74" fmla="*/ 155162 h 858583"/>
                <a:gd name="connsiteX75" fmla="*/ 901794 w 2585036"/>
                <a:gd name="connsiteY75" fmla="*/ 817531 h 858583"/>
                <a:gd name="connsiteX76" fmla="*/ 924317 w 2585036"/>
                <a:gd name="connsiteY76" fmla="*/ 840105 h 858583"/>
                <a:gd name="connsiteX77" fmla="*/ 1027809 w 2585036"/>
                <a:gd name="connsiteY77" fmla="*/ 840105 h 858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585036" h="858583">
                  <a:moveTo>
                    <a:pt x="2212123" y="840105"/>
                  </a:moveTo>
                  <a:cubicBezTo>
                    <a:pt x="2198818" y="840105"/>
                    <a:pt x="2189600" y="830866"/>
                    <a:pt x="2189600" y="817531"/>
                  </a:cubicBezTo>
                  <a:lnTo>
                    <a:pt x="2189600" y="155162"/>
                  </a:lnTo>
                  <a:lnTo>
                    <a:pt x="1965129" y="155162"/>
                  </a:lnTo>
                  <a:cubicBezTo>
                    <a:pt x="1951825" y="155162"/>
                    <a:pt x="1942606" y="145923"/>
                    <a:pt x="1942606" y="132588"/>
                  </a:cubicBezTo>
                  <a:lnTo>
                    <a:pt x="1942606" y="41243"/>
                  </a:lnTo>
                  <a:cubicBezTo>
                    <a:pt x="1942606" y="27908"/>
                    <a:pt x="1951825" y="18669"/>
                    <a:pt x="1965129" y="18669"/>
                  </a:cubicBezTo>
                  <a:lnTo>
                    <a:pt x="2562513" y="18669"/>
                  </a:lnTo>
                  <a:cubicBezTo>
                    <a:pt x="2575818" y="18669"/>
                    <a:pt x="2585037" y="27908"/>
                    <a:pt x="2585037" y="41243"/>
                  </a:cubicBezTo>
                  <a:lnTo>
                    <a:pt x="2585037" y="132588"/>
                  </a:lnTo>
                  <a:cubicBezTo>
                    <a:pt x="2585037" y="145923"/>
                    <a:pt x="2575818" y="155162"/>
                    <a:pt x="2562513" y="155162"/>
                  </a:cubicBezTo>
                  <a:lnTo>
                    <a:pt x="2338138" y="155162"/>
                  </a:lnTo>
                  <a:lnTo>
                    <a:pt x="2338138" y="817531"/>
                  </a:lnTo>
                  <a:cubicBezTo>
                    <a:pt x="2338138" y="830866"/>
                    <a:pt x="2328920" y="840105"/>
                    <a:pt x="2315615" y="840105"/>
                  </a:cubicBezTo>
                  <a:lnTo>
                    <a:pt x="2212123" y="840105"/>
                  </a:lnTo>
                  <a:close/>
                  <a:moveTo>
                    <a:pt x="493148" y="509397"/>
                  </a:moveTo>
                  <a:lnTo>
                    <a:pt x="375305" y="170498"/>
                  </a:lnTo>
                  <a:lnTo>
                    <a:pt x="256418" y="509397"/>
                  </a:lnTo>
                  <a:lnTo>
                    <a:pt x="493053" y="509397"/>
                  </a:lnTo>
                  <a:close/>
                  <a:moveTo>
                    <a:pt x="754396" y="813340"/>
                  </a:moveTo>
                  <a:cubicBezTo>
                    <a:pt x="759528" y="826675"/>
                    <a:pt x="751355" y="840105"/>
                    <a:pt x="737005" y="840105"/>
                  </a:cubicBezTo>
                  <a:lnTo>
                    <a:pt x="630472" y="840105"/>
                  </a:lnTo>
                  <a:cubicBezTo>
                    <a:pt x="615076" y="840105"/>
                    <a:pt x="605858" y="832961"/>
                    <a:pt x="600726" y="818483"/>
                  </a:cubicBezTo>
                  <a:lnTo>
                    <a:pt x="540284" y="643890"/>
                  </a:lnTo>
                  <a:lnTo>
                    <a:pt x="209376" y="643890"/>
                  </a:lnTo>
                  <a:lnTo>
                    <a:pt x="148839" y="818483"/>
                  </a:lnTo>
                  <a:cubicBezTo>
                    <a:pt x="143707" y="832866"/>
                    <a:pt x="134489" y="840105"/>
                    <a:pt x="119189" y="840105"/>
                  </a:cubicBezTo>
                  <a:lnTo>
                    <a:pt x="18833" y="840105"/>
                  </a:lnTo>
                  <a:cubicBezTo>
                    <a:pt x="5528" y="840105"/>
                    <a:pt x="-3690" y="826770"/>
                    <a:pt x="1442" y="813340"/>
                  </a:cubicBezTo>
                  <a:lnTo>
                    <a:pt x="279131" y="39053"/>
                  </a:lnTo>
                  <a:cubicBezTo>
                    <a:pt x="284263" y="24670"/>
                    <a:pt x="293481" y="18574"/>
                    <a:pt x="308782" y="18574"/>
                  </a:cubicBezTo>
                  <a:lnTo>
                    <a:pt x="446106" y="18574"/>
                  </a:lnTo>
                  <a:cubicBezTo>
                    <a:pt x="461501" y="18574"/>
                    <a:pt x="471670" y="24670"/>
                    <a:pt x="476802" y="39053"/>
                  </a:cubicBezTo>
                  <a:lnTo>
                    <a:pt x="754491" y="813340"/>
                  </a:lnTo>
                  <a:moveTo>
                    <a:pt x="1550306" y="729139"/>
                  </a:moveTo>
                  <a:cubicBezTo>
                    <a:pt x="1615879" y="729139"/>
                    <a:pt x="1659880" y="697325"/>
                    <a:pt x="1695803" y="642938"/>
                  </a:cubicBezTo>
                  <a:lnTo>
                    <a:pt x="1529874" y="464248"/>
                  </a:lnTo>
                  <a:cubicBezTo>
                    <a:pt x="1466296" y="500253"/>
                    <a:pt x="1425336" y="536162"/>
                    <a:pt x="1425336" y="608076"/>
                  </a:cubicBezTo>
                  <a:cubicBezTo>
                    <a:pt x="1425336" y="679990"/>
                    <a:pt x="1482737" y="729234"/>
                    <a:pt x="1550401" y="729234"/>
                  </a:cubicBezTo>
                  <a:moveTo>
                    <a:pt x="1596492" y="127445"/>
                  </a:moveTo>
                  <a:cubicBezTo>
                    <a:pt x="1543273" y="127445"/>
                    <a:pt x="1512482" y="161353"/>
                    <a:pt x="1512482" y="206502"/>
                  </a:cubicBezTo>
                  <a:cubicBezTo>
                    <a:pt x="1512482" y="241459"/>
                    <a:pt x="1530919" y="272225"/>
                    <a:pt x="1572924" y="317373"/>
                  </a:cubicBezTo>
                  <a:cubicBezTo>
                    <a:pt x="1645625" y="275273"/>
                    <a:pt x="1676416" y="249650"/>
                    <a:pt x="1676416" y="204406"/>
                  </a:cubicBezTo>
                  <a:cubicBezTo>
                    <a:pt x="1676416" y="162306"/>
                    <a:pt x="1649807" y="127349"/>
                    <a:pt x="1596492" y="127349"/>
                  </a:cubicBezTo>
                  <a:moveTo>
                    <a:pt x="2050375" y="811340"/>
                  </a:moveTo>
                  <a:cubicBezTo>
                    <a:pt x="2063680" y="825722"/>
                    <a:pt x="2055507" y="840105"/>
                    <a:pt x="2039066" y="840105"/>
                  </a:cubicBezTo>
                  <a:lnTo>
                    <a:pt x="1908964" y="840105"/>
                  </a:lnTo>
                  <a:cubicBezTo>
                    <a:pt x="1891573" y="840105"/>
                    <a:pt x="1882260" y="836009"/>
                    <a:pt x="1871046" y="822579"/>
                  </a:cubicBezTo>
                  <a:lnTo>
                    <a:pt x="1793213" y="736378"/>
                  </a:lnTo>
                  <a:cubicBezTo>
                    <a:pt x="1740944" y="806196"/>
                    <a:pt x="1668148" y="858584"/>
                    <a:pt x="1547265" y="858584"/>
                  </a:cubicBezTo>
                  <a:cubicBezTo>
                    <a:pt x="1397681" y="858584"/>
                    <a:pt x="1279839" y="768191"/>
                    <a:pt x="1279839" y="613124"/>
                  </a:cubicBezTo>
                  <a:cubicBezTo>
                    <a:pt x="1279839" y="493967"/>
                    <a:pt x="1343417" y="430340"/>
                    <a:pt x="1439686" y="376904"/>
                  </a:cubicBezTo>
                  <a:cubicBezTo>
                    <a:pt x="1392550" y="322421"/>
                    <a:pt x="1371072" y="264986"/>
                    <a:pt x="1371072" y="214694"/>
                  </a:cubicBezTo>
                  <a:cubicBezTo>
                    <a:pt x="1371072" y="87344"/>
                    <a:pt x="1460214" y="0"/>
                    <a:pt x="1594402" y="0"/>
                  </a:cubicBezTo>
                  <a:cubicBezTo>
                    <a:pt x="1728590" y="0"/>
                    <a:pt x="1815736" y="81153"/>
                    <a:pt x="1815736" y="201263"/>
                  </a:cubicBezTo>
                  <a:cubicBezTo>
                    <a:pt x="1815736" y="303943"/>
                    <a:pt x="1741990" y="361379"/>
                    <a:pt x="1664062" y="404622"/>
                  </a:cubicBezTo>
                  <a:lnTo>
                    <a:pt x="1778863" y="528923"/>
                  </a:lnTo>
                  <a:lnTo>
                    <a:pt x="1843391" y="415957"/>
                  </a:lnTo>
                  <a:cubicBezTo>
                    <a:pt x="1851564" y="402622"/>
                    <a:pt x="1860782" y="397478"/>
                    <a:pt x="1877223" y="397478"/>
                  </a:cubicBezTo>
                  <a:lnTo>
                    <a:pt x="1976629" y="397478"/>
                  </a:lnTo>
                  <a:cubicBezTo>
                    <a:pt x="1993069" y="397478"/>
                    <a:pt x="2002288" y="408813"/>
                    <a:pt x="1992024" y="426244"/>
                  </a:cubicBezTo>
                  <a:lnTo>
                    <a:pt x="1877223" y="623411"/>
                  </a:lnTo>
                  <a:lnTo>
                    <a:pt x="2050375" y="811340"/>
                  </a:lnTo>
                  <a:moveTo>
                    <a:pt x="1027904" y="840105"/>
                  </a:moveTo>
                  <a:cubicBezTo>
                    <a:pt x="1041209" y="840105"/>
                    <a:pt x="1050427" y="830866"/>
                    <a:pt x="1050427" y="817531"/>
                  </a:cubicBezTo>
                  <a:lnTo>
                    <a:pt x="1050427" y="155162"/>
                  </a:lnTo>
                  <a:lnTo>
                    <a:pt x="1274802" y="155162"/>
                  </a:lnTo>
                  <a:cubicBezTo>
                    <a:pt x="1288107" y="155162"/>
                    <a:pt x="1297326" y="145923"/>
                    <a:pt x="1297326" y="132588"/>
                  </a:cubicBezTo>
                  <a:lnTo>
                    <a:pt x="1297326" y="41243"/>
                  </a:lnTo>
                  <a:cubicBezTo>
                    <a:pt x="1297326" y="27908"/>
                    <a:pt x="1288107" y="18669"/>
                    <a:pt x="1274802" y="18669"/>
                  </a:cubicBezTo>
                  <a:lnTo>
                    <a:pt x="677419" y="18669"/>
                  </a:lnTo>
                  <a:cubicBezTo>
                    <a:pt x="664114" y="18669"/>
                    <a:pt x="654896" y="27908"/>
                    <a:pt x="654896" y="41243"/>
                  </a:cubicBezTo>
                  <a:lnTo>
                    <a:pt x="654896" y="132588"/>
                  </a:lnTo>
                  <a:cubicBezTo>
                    <a:pt x="654896" y="145923"/>
                    <a:pt x="664114" y="155162"/>
                    <a:pt x="677419" y="155162"/>
                  </a:cubicBezTo>
                  <a:lnTo>
                    <a:pt x="901794" y="155162"/>
                  </a:lnTo>
                  <a:lnTo>
                    <a:pt x="901794" y="817531"/>
                  </a:lnTo>
                  <a:cubicBezTo>
                    <a:pt x="901794" y="830866"/>
                    <a:pt x="911012" y="840105"/>
                    <a:pt x="924317" y="840105"/>
                  </a:cubicBezTo>
                  <a:lnTo>
                    <a:pt x="1027809" y="84010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3CDC178-31E4-8D74-A0D4-0587B544B5ED}"/>
                </a:ext>
              </a:extLst>
            </p:cNvPr>
            <p:cNvSpPr/>
            <p:nvPr/>
          </p:nvSpPr>
          <p:spPr>
            <a:xfrm>
              <a:off x="7754938" y="2873829"/>
              <a:ext cx="1368489" cy="1371600"/>
            </a:xfrm>
            <a:custGeom>
              <a:avLst/>
              <a:gdLst>
                <a:gd name="connsiteX0" fmla="*/ 264670 w 1368489"/>
                <a:gd name="connsiteY0" fmla="*/ 1227487 h 1371600"/>
                <a:gd name="connsiteX1" fmla="*/ 684245 w 1368489"/>
                <a:gd name="connsiteY1" fmla="*/ 1371600 h 1371600"/>
                <a:gd name="connsiteX2" fmla="*/ 1134991 w 1368489"/>
                <a:gd name="connsiteY2" fmla="*/ 1201579 h 1371600"/>
                <a:gd name="connsiteX3" fmla="*/ 1134326 w 1368489"/>
                <a:gd name="connsiteY3" fmla="*/ 1200341 h 1371600"/>
                <a:gd name="connsiteX4" fmla="*/ 684245 w 1368489"/>
                <a:gd name="connsiteY4" fmla="*/ 1315403 h 1371600"/>
                <a:gd name="connsiteX5" fmla="*/ 265525 w 1368489"/>
                <a:gd name="connsiteY5" fmla="*/ 1226249 h 1371600"/>
                <a:gd name="connsiteX6" fmla="*/ 264670 w 1368489"/>
                <a:gd name="connsiteY6" fmla="*/ 1227487 h 1371600"/>
                <a:gd name="connsiteX7" fmla="*/ 730717 w 1368489"/>
                <a:gd name="connsiteY7" fmla="*/ 1262539 h 1371600"/>
                <a:gd name="connsiteX8" fmla="*/ 1194768 w 1368489"/>
                <a:gd name="connsiteY8" fmla="*/ 1125379 h 1371600"/>
                <a:gd name="connsiteX9" fmla="*/ 1279728 w 1368489"/>
                <a:gd name="connsiteY9" fmla="*/ 1023080 h 1371600"/>
                <a:gd name="connsiteX10" fmla="*/ 1320973 w 1368489"/>
                <a:gd name="connsiteY10" fmla="*/ 937355 h 1371600"/>
                <a:gd name="connsiteX11" fmla="*/ 1319547 w 1368489"/>
                <a:gd name="connsiteY11" fmla="*/ 936784 h 1371600"/>
                <a:gd name="connsiteX12" fmla="*/ 610879 w 1368489"/>
                <a:gd name="connsiteY12" fmla="*/ 1183386 h 1371600"/>
                <a:gd name="connsiteX13" fmla="*/ 67759 w 1368489"/>
                <a:gd name="connsiteY13" fmla="*/ 980504 h 1371600"/>
                <a:gd name="connsiteX14" fmla="*/ 66524 w 1368489"/>
                <a:gd name="connsiteY14" fmla="*/ 981265 h 1371600"/>
                <a:gd name="connsiteX15" fmla="*/ 730717 w 1368489"/>
                <a:gd name="connsiteY15" fmla="*/ 1262539 h 1371600"/>
                <a:gd name="connsiteX16" fmla="*/ 546731 w 1368489"/>
                <a:gd name="connsiteY16" fmla="*/ 960787 h 1371600"/>
                <a:gd name="connsiteX17" fmla="*/ 1426 w 1368489"/>
                <a:gd name="connsiteY17" fmla="*/ 685610 h 1371600"/>
                <a:gd name="connsiteX18" fmla="*/ 0 w 1368489"/>
                <a:gd name="connsiteY18" fmla="*/ 685800 h 1371600"/>
                <a:gd name="connsiteX19" fmla="*/ 10264 w 1368489"/>
                <a:gd name="connsiteY19" fmla="*/ 804005 h 1371600"/>
                <a:gd name="connsiteX20" fmla="*/ 44666 w 1368489"/>
                <a:gd name="connsiteY20" fmla="*/ 863822 h 1371600"/>
                <a:gd name="connsiteX21" fmla="*/ 707053 w 1368489"/>
                <a:gd name="connsiteY21" fmla="*/ 1076611 h 1371600"/>
                <a:gd name="connsiteX22" fmla="*/ 1343211 w 1368489"/>
                <a:gd name="connsiteY22" fmla="*/ 855250 h 1371600"/>
                <a:gd name="connsiteX23" fmla="*/ 1368490 w 1368489"/>
                <a:gd name="connsiteY23" fmla="*/ 685800 h 1371600"/>
                <a:gd name="connsiteX24" fmla="*/ 1367539 w 1368489"/>
                <a:gd name="connsiteY24" fmla="*/ 648557 h 1371600"/>
                <a:gd name="connsiteX25" fmla="*/ 1366114 w 1368489"/>
                <a:gd name="connsiteY25" fmla="*/ 648367 h 1371600"/>
                <a:gd name="connsiteX26" fmla="*/ 546636 w 1368489"/>
                <a:gd name="connsiteY26" fmla="*/ 960692 h 1371600"/>
                <a:gd name="connsiteX27" fmla="*/ 65954 w 1368489"/>
                <a:gd name="connsiteY27" fmla="*/ 391573 h 1371600"/>
                <a:gd name="connsiteX28" fmla="*/ 17011 w 1368489"/>
                <a:gd name="connsiteY28" fmla="*/ 533686 h 1371600"/>
                <a:gd name="connsiteX29" fmla="*/ 20622 w 1368489"/>
                <a:gd name="connsiteY29" fmla="*/ 566928 h 1371600"/>
                <a:gd name="connsiteX30" fmla="*/ 770156 w 1368489"/>
                <a:gd name="connsiteY30" fmla="*/ 799148 h 1371600"/>
                <a:gd name="connsiteX31" fmla="*/ 1345016 w 1368489"/>
                <a:gd name="connsiteY31" fmla="*/ 588931 h 1371600"/>
                <a:gd name="connsiteX32" fmla="*/ 1343401 w 1368489"/>
                <a:gd name="connsiteY32" fmla="*/ 501968 h 1371600"/>
                <a:gd name="connsiteX33" fmla="*/ 1298545 w 1368489"/>
                <a:gd name="connsiteY33" fmla="*/ 383381 h 1371600"/>
                <a:gd name="connsiteX34" fmla="*/ 1297309 w 1368489"/>
                <a:gd name="connsiteY34" fmla="*/ 383762 h 1371600"/>
                <a:gd name="connsiteX35" fmla="*/ 557850 w 1368489"/>
                <a:gd name="connsiteY35" fmla="*/ 676751 h 1371600"/>
                <a:gd name="connsiteX36" fmla="*/ 61202 w 1368489"/>
                <a:gd name="connsiteY36" fmla="*/ 431959 h 1371600"/>
                <a:gd name="connsiteX37" fmla="*/ 67284 w 1368489"/>
                <a:gd name="connsiteY37" fmla="*/ 392049 h 1371600"/>
                <a:gd name="connsiteX38" fmla="*/ 66049 w 1368489"/>
                <a:gd name="connsiteY38" fmla="*/ 391668 h 1371600"/>
                <a:gd name="connsiteX39" fmla="*/ 1136227 w 1368489"/>
                <a:gd name="connsiteY39" fmla="*/ 172974 h 1371600"/>
                <a:gd name="connsiteX40" fmla="*/ 1140503 w 1368489"/>
                <a:gd name="connsiteY40" fmla="*/ 188786 h 1371600"/>
                <a:gd name="connsiteX41" fmla="*/ 537702 w 1368489"/>
                <a:gd name="connsiteY41" fmla="*/ 399764 h 1371600"/>
                <a:gd name="connsiteX42" fmla="*/ 214777 w 1368489"/>
                <a:gd name="connsiteY42" fmla="*/ 234220 h 1371600"/>
                <a:gd name="connsiteX43" fmla="*/ 242907 w 1368489"/>
                <a:gd name="connsiteY43" fmla="*/ 163830 h 1371600"/>
                <a:gd name="connsiteX44" fmla="*/ 241862 w 1368489"/>
                <a:gd name="connsiteY44" fmla="*/ 162878 h 1371600"/>
                <a:gd name="connsiteX45" fmla="*/ 145592 w 1368489"/>
                <a:gd name="connsiteY45" fmla="*/ 263176 h 1371600"/>
                <a:gd name="connsiteX46" fmla="*/ 123544 w 1368489"/>
                <a:gd name="connsiteY46" fmla="*/ 304895 h 1371600"/>
                <a:gd name="connsiteX47" fmla="*/ 768920 w 1368489"/>
                <a:gd name="connsiteY47" fmla="*/ 534924 h 1371600"/>
                <a:gd name="connsiteX48" fmla="*/ 1249507 w 1368489"/>
                <a:gd name="connsiteY48" fmla="*/ 330613 h 1371600"/>
                <a:gd name="connsiteX49" fmla="*/ 1202370 w 1368489"/>
                <a:gd name="connsiteY49" fmla="*/ 237839 h 1371600"/>
                <a:gd name="connsiteX50" fmla="*/ 1137462 w 1368489"/>
                <a:gd name="connsiteY50" fmla="*/ 172022 h 1371600"/>
                <a:gd name="connsiteX51" fmla="*/ 1136417 w 1368489"/>
                <a:gd name="connsiteY51" fmla="*/ 172974 h 1371600"/>
                <a:gd name="connsiteX52" fmla="*/ 1034540 w 1368489"/>
                <a:gd name="connsiteY52" fmla="*/ 96774 h 1371600"/>
                <a:gd name="connsiteX53" fmla="*/ 684245 w 1368489"/>
                <a:gd name="connsiteY53" fmla="*/ 0 h 1371600"/>
                <a:gd name="connsiteX54" fmla="*/ 329388 w 1368489"/>
                <a:gd name="connsiteY54" fmla="*/ 99536 h 1371600"/>
                <a:gd name="connsiteX55" fmla="*/ 281111 w 1368489"/>
                <a:gd name="connsiteY55" fmla="*/ 153448 h 1371600"/>
                <a:gd name="connsiteX56" fmla="*/ 655165 w 1368489"/>
                <a:gd name="connsiteY56" fmla="*/ 273463 h 1371600"/>
                <a:gd name="connsiteX57" fmla="*/ 1075500 w 1368489"/>
                <a:gd name="connsiteY57" fmla="*/ 139732 h 1371600"/>
                <a:gd name="connsiteX58" fmla="*/ 1034255 w 1368489"/>
                <a:gd name="connsiteY58" fmla="*/ 96584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368489" h="1371600">
                  <a:moveTo>
                    <a:pt x="264670" y="1227487"/>
                  </a:moveTo>
                  <a:cubicBezTo>
                    <a:pt x="380706" y="1317498"/>
                    <a:pt x="526298" y="1371600"/>
                    <a:pt x="684245" y="1371600"/>
                  </a:cubicBezTo>
                  <a:cubicBezTo>
                    <a:pt x="857112" y="1371600"/>
                    <a:pt x="1014678" y="1307211"/>
                    <a:pt x="1134991" y="1201579"/>
                  </a:cubicBezTo>
                  <a:cubicBezTo>
                    <a:pt x="1136417" y="1200341"/>
                    <a:pt x="1135752" y="1199388"/>
                    <a:pt x="1134326" y="1200341"/>
                  </a:cubicBezTo>
                  <a:cubicBezTo>
                    <a:pt x="1080347" y="1236440"/>
                    <a:pt x="926487" y="1315403"/>
                    <a:pt x="684245" y="1315403"/>
                  </a:cubicBezTo>
                  <a:cubicBezTo>
                    <a:pt x="473745" y="1315403"/>
                    <a:pt x="340697" y="1268349"/>
                    <a:pt x="265525" y="1226249"/>
                  </a:cubicBezTo>
                  <a:cubicBezTo>
                    <a:pt x="264100" y="1225582"/>
                    <a:pt x="263529" y="1226630"/>
                    <a:pt x="264670" y="1227487"/>
                  </a:cubicBezTo>
                  <a:moveTo>
                    <a:pt x="730717" y="1262539"/>
                  </a:moveTo>
                  <a:cubicBezTo>
                    <a:pt x="899117" y="1262539"/>
                    <a:pt x="1084148" y="1216533"/>
                    <a:pt x="1194768" y="1125379"/>
                  </a:cubicBezTo>
                  <a:cubicBezTo>
                    <a:pt x="1225084" y="1100614"/>
                    <a:pt x="1253879" y="1067562"/>
                    <a:pt x="1279728" y="1023080"/>
                  </a:cubicBezTo>
                  <a:cubicBezTo>
                    <a:pt x="1294553" y="997553"/>
                    <a:pt x="1309094" y="967169"/>
                    <a:pt x="1320973" y="937355"/>
                  </a:cubicBezTo>
                  <a:cubicBezTo>
                    <a:pt x="1321543" y="935927"/>
                    <a:pt x="1320593" y="935165"/>
                    <a:pt x="1319547" y="936784"/>
                  </a:cubicBezTo>
                  <a:cubicBezTo>
                    <a:pt x="1216626" y="1088612"/>
                    <a:pt x="918599" y="1183386"/>
                    <a:pt x="610879" y="1183386"/>
                  </a:cubicBezTo>
                  <a:cubicBezTo>
                    <a:pt x="393346" y="1183386"/>
                    <a:pt x="159372" y="1113663"/>
                    <a:pt x="67759" y="980504"/>
                  </a:cubicBezTo>
                  <a:cubicBezTo>
                    <a:pt x="66809" y="979265"/>
                    <a:pt x="65954" y="979837"/>
                    <a:pt x="66524" y="981265"/>
                  </a:cubicBezTo>
                  <a:cubicBezTo>
                    <a:pt x="151864" y="1163098"/>
                    <a:pt x="410832" y="1262539"/>
                    <a:pt x="730717" y="1262539"/>
                  </a:cubicBezTo>
                  <a:moveTo>
                    <a:pt x="546731" y="960787"/>
                  </a:moveTo>
                  <a:cubicBezTo>
                    <a:pt x="196530" y="960787"/>
                    <a:pt x="31361" y="797243"/>
                    <a:pt x="1426" y="685610"/>
                  </a:cubicBezTo>
                  <a:cubicBezTo>
                    <a:pt x="1045" y="683990"/>
                    <a:pt x="0" y="684371"/>
                    <a:pt x="0" y="685800"/>
                  </a:cubicBezTo>
                  <a:cubicBezTo>
                    <a:pt x="0" y="723329"/>
                    <a:pt x="3801" y="771906"/>
                    <a:pt x="10264" y="804005"/>
                  </a:cubicBezTo>
                  <a:cubicBezTo>
                    <a:pt x="13305" y="819626"/>
                    <a:pt x="26039" y="844296"/>
                    <a:pt x="44666" y="863822"/>
                  </a:cubicBezTo>
                  <a:cubicBezTo>
                    <a:pt x="129436" y="952405"/>
                    <a:pt x="340887" y="1076611"/>
                    <a:pt x="707053" y="1076611"/>
                  </a:cubicBezTo>
                  <a:cubicBezTo>
                    <a:pt x="1205887" y="1076611"/>
                    <a:pt x="1319927" y="910019"/>
                    <a:pt x="1343211" y="855250"/>
                  </a:cubicBezTo>
                  <a:cubicBezTo>
                    <a:pt x="1359937" y="816102"/>
                    <a:pt x="1368490" y="745236"/>
                    <a:pt x="1368490" y="685800"/>
                  </a:cubicBezTo>
                  <a:cubicBezTo>
                    <a:pt x="1368490" y="671417"/>
                    <a:pt x="1368110" y="659892"/>
                    <a:pt x="1367539" y="648557"/>
                  </a:cubicBezTo>
                  <a:cubicBezTo>
                    <a:pt x="1367539" y="646748"/>
                    <a:pt x="1366494" y="646557"/>
                    <a:pt x="1366114" y="648367"/>
                  </a:cubicBezTo>
                  <a:cubicBezTo>
                    <a:pt x="1341215" y="782479"/>
                    <a:pt x="914988" y="960692"/>
                    <a:pt x="546636" y="960692"/>
                  </a:cubicBezTo>
                  <a:moveTo>
                    <a:pt x="65954" y="391573"/>
                  </a:moveTo>
                  <a:cubicBezTo>
                    <a:pt x="45901" y="431483"/>
                    <a:pt x="23663" y="498824"/>
                    <a:pt x="17011" y="533686"/>
                  </a:cubicBezTo>
                  <a:cubicBezTo>
                    <a:pt x="14160" y="548640"/>
                    <a:pt x="15396" y="555784"/>
                    <a:pt x="20622" y="566928"/>
                  </a:cubicBezTo>
                  <a:cubicBezTo>
                    <a:pt x="62627" y="656273"/>
                    <a:pt x="274933" y="799148"/>
                    <a:pt x="770156" y="799148"/>
                  </a:cubicBezTo>
                  <a:cubicBezTo>
                    <a:pt x="1072269" y="799148"/>
                    <a:pt x="1307003" y="724757"/>
                    <a:pt x="1345016" y="588931"/>
                  </a:cubicBezTo>
                  <a:cubicBezTo>
                    <a:pt x="1352049" y="563975"/>
                    <a:pt x="1352334" y="537496"/>
                    <a:pt x="1343401" y="501968"/>
                  </a:cubicBezTo>
                  <a:cubicBezTo>
                    <a:pt x="1333327" y="462248"/>
                    <a:pt x="1314511" y="415862"/>
                    <a:pt x="1298545" y="383381"/>
                  </a:cubicBezTo>
                  <a:cubicBezTo>
                    <a:pt x="1297975" y="382334"/>
                    <a:pt x="1297119" y="382429"/>
                    <a:pt x="1297309" y="383762"/>
                  </a:cubicBezTo>
                  <a:cubicBezTo>
                    <a:pt x="1303202" y="561880"/>
                    <a:pt x="807789" y="676751"/>
                    <a:pt x="557850" y="676751"/>
                  </a:cubicBezTo>
                  <a:cubicBezTo>
                    <a:pt x="287098" y="676751"/>
                    <a:pt x="61202" y="568547"/>
                    <a:pt x="61202" y="431959"/>
                  </a:cubicBezTo>
                  <a:cubicBezTo>
                    <a:pt x="61202" y="418814"/>
                    <a:pt x="63863" y="405765"/>
                    <a:pt x="67284" y="392049"/>
                  </a:cubicBezTo>
                  <a:cubicBezTo>
                    <a:pt x="67664" y="390811"/>
                    <a:pt x="66524" y="390620"/>
                    <a:pt x="66049" y="391668"/>
                  </a:cubicBezTo>
                  <a:moveTo>
                    <a:pt x="1136227" y="172974"/>
                  </a:moveTo>
                  <a:cubicBezTo>
                    <a:pt x="1139078" y="177451"/>
                    <a:pt x="1140503" y="182309"/>
                    <a:pt x="1140503" y="188786"/>
                  </a:cubicBezTo>
                  <a:cubicBezTo>
                    <a:pt x="1140503" y="264986"/>
                    <a:pt x="907955" y="399764"/>
                    <a:pt x="537702" y="399764"/>
                  </a:cubicBezTo>
                  <a:cubicBezTo>
                    <a:pt x="265715" y="399764"/>
                    <a:pt x="214777" y="298609"/>
                    <a:pt x="214777" y="234220"/>
                  </a:cubicBezTo>
                  <a:cubicBezTo>
                    <a:pt x="214777" y="211265"/>
                    <a:pt x="223520" y="187643"/>
                    <a:pt x="242907" y="163830"/>
                  </a:cubicBezTo>
                  <a:cubicBezTo>
                    <a:pt x="243952" y="162401"/>
                    <a:pt x="243097" y="161830"/>
                    <a:pt x="241862" y="162878"/>
                  </a:cubicBezTo>
                  <a:cubicBezTo>
                    <a:pt x="206509" y="192881"/>
                    <a:pt x="174102" y="226695"/>
                    <a:pt x="145592" y="263176"/>
                  </a:cubicBezTo>
                  <a:cubicBezTo>
                    <a:pt x="132002" y="280416"/>
                    <a:pt x="123544" y="295656"/>
                    <a:pt x="123544" y="304895"/>
                  </a:cubicBezTo>
                  <a:cubicBezTo>
                    <a:pt x="123544" y="438245"/>
                    <a:pt x="457019" y="534924"/>
                    <a:pt x="768920" y="534924"/>
                  </a:cubicBezTo>
                  <a:cubicBezTo>
                    <a:pt x="1101159" y="534924"/>
                    <a:pt x="1249507" y="426149"/>
                    <a:pt x="1249507" y="330613"/>
                  </a:cubicBezTo>
                  <a:cubicBezTo>
                    <a:pt x="1249507" y="296418"/>
                    <a:pt x="1236203" y="276511"/>
                    <a:pt x="1202370" y="237839"/>
                  </a:cubicBezTo>
                  <a:cubicBezTo>
                    <a:pt x="1180322" y="212693"/>
                    <a:pt x="1159510" y="192215"/>
                    <a:pt x="1137462" y="172022"/>
                  </a:cubicBezTo>
                  <a:cubicBezTo>
                    <a:pt x="1136417" y="171164"/>
                    <a:pt x="1135657" y="171831"/>
                    <a:pt x="1136417" y="172974"/>
                  </a:cubicBezTo>
                  <a:moveTo>
                    <a:pt x="1034540" y="96774"/>
                  </a:moveTo>
                  <a:cubicBezTo>
                    <a:pt x="931714" y="35052"/>
                    <a:pt x="812636" y="0"/>
                    <a:pt x="684245" y="0"/>
                  </a:cubicBezTo>
                  <a:cubicBezTo>
                    <a:pt x="555854" y="0"/>
                    <a:pt x="432310" y="36290"/>
                    <a:pt x="329388" y="99536"/>
                  </a:cubicBezTo>
                  <a:cubicBezTo>
                    <a:pt x="298502" y="118586"/>
                    <a:pt x="281111" y="133826"/>
                    <a:pt x="281111" y="153448"/>
                  </a:cubicBezTo>
                  <a:cubicBezTo>
                    <a:pt x="281111" y="211360"/>
                    <a:pt x="415964" y="273463"/>
                    <a:pt x="655165" y="273463"/>
                  </a:cubicBezTo>
                  <a:cubicBezTo>
                    <a:pt x="894365" y="273463"/>
                    <a:pt x="1075500" y="205359"/>
                    <a:pt x="1075500" y="139732"/>
                  </a:cubicBezTo>
                  <a:cubicBezTo>
                    <a:pt x="1075500" y="124111"/>
                    <a:pt x="1061910" y="113157"/>
                    <a:pt x="1034255" y="96584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8" name="Title">
            <a:extLst>
              <a:ext uri="{FF2B5EF4-FFF2-40B4-BE49-F238E27FC236}">
                <a16:creationId xmlns:a16="http://schemas.microsoft.com/office/drawing/2014/main" id="{1C90F4BA-7455-043A-F7E4-CF483271A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7429500" cy="365760"/>
          </a:xfrm>
        </p:spPr>
        <p:txBody>
          <a:bodyPr/>
          <a:lstStyle>
            <a:lvl1pPr>
              <a:defRPr sz="3200" spc="-60" baseline="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E98BB20-7601-0B8F-C7DB-A328FFC27D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14400"/>
            <a:ext cx="7429500" cy="274320"/>
          </a:xfrm>
        </p:spPr>
        <p:txBody>
          <a:bodyPr/>
          <a:lstStyle>
            <a:lvl1pPr>
              <a:defRPr sz="1800" spc="0" baseline="0">
                <a:solidFill>
                  <a:schemeClr val="accent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Subtitle (if needed)</a:t>
            </a:r>
          </a:p>
        </p:txBody>
      </p:sp>
    </p:spTree>
    <p:extLst>
      <p:ext uri="{BB962C8B-B14F-4D97-AF65-F5344CB8AC3E}">
        <p14:creationId xmlns:p14="http://schemas.microsoft.com/office/powerpoint/2010/main" val="23912814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w/ headers (Presentation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635000"/>
          </a:xfrm>
        </p:spPr>
        <p:txBody>
          <a:bodyPr/>
          <a:lstStyle>
            <a:lvl1pPr>
              <a:defRPr sz="4800" spc="-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285ECC81-F806-1342-B46E-27DAB802BEC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7200" y="6492240"/>
            <a:ext cx="9144000" cy="192024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38D8D35C-7C19-44DA-99CC-7054D0FA594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1" y="1866900"/>
            <a:ext cx="3567112" cy="694521"/>
          </a:xfrm>
        </p:spPr>
        <p:txBody>
          <a:bodyPr anchor="b" anchorCtr="0"/>
          <a:lstStyle>
            <a:lvl1pPr>
              <a:lnSpc>
                <a:spcPct val="90000"/>
              </a:lnSpc>
              <a:defRPr sz="2800" b="0" i="0">
                <a:solidFill>
                  <a:schemeClr val="bg1"/>
                </a:solidFill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1pPr>
          </a:lstStyle>
          <a:p>
            <a:pPr lvl="0"/>
            <a:r>
              <a:rPr lang="en-US"/>
              <a:t>Header (if needed)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33E4CFB-A685-851E-D9C1-5CB9989377F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166100" y="1866900"/>
            <a:ext cx="3568700" cy="694521"/>
          </a:xfrm>
        </p:spPr>
        <p:txBody>
          <a:bodyPr anchor="b" anchorCtr="0"/>
          <a:lstStyle>
            <a:lvl1pPr>
              <a:lnSpc>
                <a:spcPct val="90000"/>
              </a:lnSpc>
              <a:defRPr sz="2800" b="0" i="0">
                <a:solidFill>
                  <a:schemeClr val="bg1"/>
                </a:solidFill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1pPr>
          </a:lstStyle>
          <a:p>
            <a:pPr lvl="0"/>
            <a:r>
              <a:rPr lang="en-US"/>
              <a:t>Header (if needed)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A504F5E-C49A-26A2-6C98-50F547E7A7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3551" y="2705100"/>
            <a:ext cx="3567112" cy="1743075"/>
          </a:xfrm>
        </p:spPr>
        <p:txBody>
          <a:bodyPr/>
          <a:lstStyle>
            <a:lvl1pPr>
              <a:buClr>
                <a:srgbClr val="D2D2D2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B5284E8-68DA-D8EB-AA68-5B64468593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66100" y="2705100"/>
            <a:ext cx="3568700" cy="1743075"/>
          </a:xfrm>
        </p:spPr>
        <p:txBody>
          <a:bodyPr/>
          <a:lstStyle>
            <a:lvl1pPr>
              <a:buClr>
                <a:srgbClr val="D2D2D2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582319-E30D-B217-5197-4CA2D6DD1D6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305300" y="1866900"/>
            <a:ext cx="3573462" cy="694521"/>
          </a:xfrm>
        </p:spPr>
        <p:txBody>
          <a:bodyPr anchor="b" anchorCtr="0"/>
          <a:lstStyle>
            <a:lvl1pPr>
              <a:lnSpc>
                <a:spcPct val="90000"/>
              </a:lnSpc>
              <a:defRPr sz="2800" b="0" i="0">
                <a:solidFill>
                  <a:schemeClr val="bg1"/>
                </a:solidFill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1pPr>
          </a:lstStyle>
          <a:p>
            <a:pPr lvl="0"/>
            <a:r>
              <a:rPr lang="en-US"/>
              <a:t>Header (if needed)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38FA607-0F3C-59BF-DE18-4E87CF79454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05300" y="2705100"/>
            <a:ext cx="3573462" cy="1743075"/>
          </a:xfrm>
        </p:spPr>
        <p:txBody>
          <a:bodyPr/>
          <a:lstStyle>
            <a:lvl1pPr>
              <a:buClr>
                <a:srgbClr val="D2D2D2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5" name="Graphic 4">
            <a:extLst>
              <a:ext uri="{FF2B5EF4-FFF2-40B4-BE49-F238E27FC236}">
                <a16:creationId xmlns:a16="http://schemas.microsoft.com/office/drawing/2014/main" id="{F25DC8EF-6435-7115-620C-B4513AC3800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47413" y="6476597"/>
            <a:ext cx="685800" cy="224596"/>
            <a:chOff x="7754938" y="2873829"/>
            <a:chExt cx="4188149" cy="1371600"/>
          </a:xfrm>
          <a:solidFill>
            <a:schemeClr val="bg1"/>
          </a:solidFill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BFD47DE-C493-8AC2-584B-1CB7B1698DE7}"/>
                </a:ext>
              </a:extLst>
            </p:cNvPr>
            <p:cNvSpPr/>
            <p:nvPr/>
          </p:nvSpPr>
          <p:spPr>
            <a:xfrm>
              <a:off x="9358050" y="3131670"/>
              <a:ext cx="2585036" cy="858583"/>
            </a:xfrm>
            <a:custGeom>
              <a:avLst/>
              <a:gdLst>
                <a:gd name="connsiteX0" fmla="*/ 2212123 w 2585036"/>
                <a:gd name="connsiteY0" fmla="*/ 840105 h 858583"/>
                <a:gd name="connsiteX1" fmla="*/ 2189600 w 2585036"/>
                <a:gd name="connsiteY1" fmla="*/ 817531 h 858583"/>
                <a:gd name="connsiteX2" fmla="*/ 2189600 w 2585036"/>
                <a:gd name="connsiteY2" fmla="*/ 155162 h 858583"/>
                <a:gd name="connsiteX3" fmla="*/ 1965129 w 2585036"/>
                <a:gd name="connsiteY3" fmla="*/ 155162 h 858583"/>
                <a:gd name="connsiteX4" fmla="*/ 1942606 w 2585036"/>
                <a:gd name="connsiteY4" fmla="*/ 132588 h 858583"/>
                <a:gd name="connsiteX5" fmla="*/ 1942606 w 2585036"/>
                <a:gd name="connsiteY5" fmla="*/ 41243 h 858583"/>
                <a:gd name="connsiteX6" fmla="*/ 1965129 w 2585036"/>
                <a:gd name="connsiteY6" fmla="*/ 18669 h 858583"/>
                <a:gd name="connsiteX7" fmla="*/ 2562513 w 2585036"/>
                <a:gd name="connsiteY7" fmla="*/ 18669 h 858583"/>
                <a:gd name="connsiteX8" fmla="*/ 2585037 w 2585036"/>
                <a:gd name="connsiteY8" fmla="*/ 41243 h 858583"/>
                <a:gd name="connsiteX9" fmla="*/ 2585037 w 2585036"/>
                <a:gd name="connsiteY9" fmla="*/ 132588 h 858583"/>
                <a:gd name="connsiteX10" fmla="*/ 2562513 w 2585036"/>
                <a:gd name="connsiteY10" fmla="*/ 155162 h 858583"/>
                <a:gd name="connsiteX11" fmla="*/ 2338138 w 2585036"/>
                <a:gd name="connsiteY11" fmla="*/ 155162 h 858583"/>
                <a:gd name="connsiteX12" fmla="*/ 2338138 w 2585036"/>
                <a:gd name="connsiteY12" fmla="*/ 817531 h 858583"/>
                <a:gd name="connsiteX13" fmla="*/ 2315615 w 2585036"/>
                <a:gd name="connsiteY13" fmla="*/ 840105 h 858583"/>
                <a:gd name="connsiteX14" fmla="*/ 2212123 w 2585036"/>
                <a:gd name="connsiteY14" fmla="*/ 840105 h 858583"/>
                <a:gd name="connsiteX15" fmla="*/ 493148 w 2585036"/>
                <a:gd name="connsiteY15" fmla="*/ 509397 h 858583"/>
                <a:gd name="connsiteX16" fmla="*/ 375305 w 2585036"/>
                <a:gd name="connsiteY16" fmla="*/ 170498 h 858583"/>
                <a:gd name="connsiteX17" fmla="*/ 256418 w 2585036"/>
                <a:gd name="connsiteY17" fmla="*/ 509397 h 858583"/>
                <a:gd name="connsiteX18" fmla="*/ 493053 w 2585036"/>
                <a:gd name="connsiteY18" fmla="*/ 509397 h 858583"/>
                <a:gd name="connsiteX19" fmla="*/ 754396 w 2585036"/>
                <a:gd name="connsiteY19" fmla="*/ 813340 h 858583"/>
                <a:gd name="connsiteX20" fmla="*/ 737005 w 2585036"/>
                <a:gd name="connsiteY20" fmla="*/ 840105 h 858583"/>
                <a:gd name="connsiteX21" fmla="*/ 630472 w 2585036"/>
                <a:gd name="connsiteY21" fmla="*/ 840105 h 858583"/>
                <a:gd name="connsiteX22" fmla="*/ 600726 w 2585036"/>
                <a:gd name="connsiteY22" fmla="*/ 818483 h 858583"/>
                <a:gd name="connsiteX23" fmla="*/ 540284 w 2585036"/>
                <a:gd name="connsiteY23" fmla="*/ 643890 h 858583"/>
                <a:gd name="connsiteX24" fmla="*/ 209376 w 2585036"/>
                <a:gd name="connsiteY24" fmla="*/ 643890 h 858583"/>
                <a:gd name="connsiteX25" fmla="*/ 148839 w 2585036"/>
                <a:gd name="connsiteY25" fmla="*/ 818483 h 858583"/>
                <a:gd name="connsiteX26" fmla="*/ 119189 w 2585036"/>
                <a:gd name="connsiteY26" fmla="*/ 840105 h 858583"/>
                <a:gd name="connsiteX27" fmla="*/ 18833 w 2585036"/>
                <a:gd name="connsiteY27" fmla="*/ 840105 h 858583"/>
                <a:gd name="connsiteX28" fmla="*/ 1442 w 2585036"/>
                <a:gd name="connsiteY28" fmla="*/ 813340 h 858583"/>
                <a:gd name="connsiteX29" fmla="*/ 279131 w 2585036"/>
                <a:gd name="connsiteY29" fmla="*/ 39053 h 858583"/>
                <a:gd name="connsiteX30" fmla="*/ 308782 w 2585036"/>
                <a:gd name="connsiteY30" fmla="*/ 18574 h 858583"/>
                <a:gd name="connsiteX31" fmla="*/ 446106 w 2585036"/>
                <a:gd name="connsiteY31" fmla="*/ 18574 h 858583"/>
                <a:gd name="connsiteX32" fmla="*/ 476802 w 2585036"/>
                <a:gd name="connsiteY32" fmla="*/ 39053 h 858583"/>
                <a:gd name="connsiteX33" fmla="*/ 754491 w 2585036"/>
                <a:gd name="connsiteY33" fmla="*/ 813340 h 858583"/>
                <a:gd name="connsiteX34" fmla="*/ 1550306 w 2585036"/>
                <a:gd name="connsiteY34" fmla="*/ 729139 h 858583"/>
                <a:gd name="connsiteX35" fmla="*/ 1695803 w 2585036"/>
                <a:gd name="connsiteY35" fmla="*/ 642938 h 858583"/>
                <a:gd name="connsiteX36" fmla="*/ 1529874 w 2585036"/>
                <a:gd name="connsiteY36" fmla="*/ 464248 h 858583"/>
                <a:gd name="connsiteX37" fmla="*/ 1425336 w 2585036"/>
                <a:gd name="connsiteY37" fmla="*/ 608076 h 858583"/>
                <a:gd name="connsiteX38" fmla="*/ 1550401 w 2585036"/>
                <a:gd name="connsiteY38" fmla="*/ 729234 h 858583"/>
                <a:gd name="connsiteX39" fmla="*/ 1596492 w 2585036"/>
                <a:gd name="connsiteY39" fmla="*/ 127445 h 858583"/>
                <a:gd name="connsiteX40" fmla="*/ 1512482 w 2585036"/>
                <a:gd name="connsiteY40" fmla="*/ 206502 h 858583"/>
                <a:gd name="connsiteX41" fmla="*/ 1572924 w 2585036"/>
                <a:gd name="connsiteY41" fmla="*/ 317373 h 858583"/>
                <a:gd name="connsiteX42" fmla="*/ 1676416 w 2585036"/>
                <a:gd name="connsiteY42" fmla="*/ 204406 h 858583"/>
                <a:gd name="connsiteX43" fmla="*/ 1596492 w 2585036"/>
                <a:gd name="connsiteY43" fmla="*/ 127349 h 858583"/>
                <a:gd name="connsiteX44" fmla="*/ 2050375 w 2585036"/>
                <a:gd name="connsiteY44" fmla="*/ 811340 h 858583"/>
                <a:gd name="connsiteX45" fmla="*/ 2039066 w 2585036"/>
                <a:gd name="connsiteY45" fmla="*/ 840105 h 858583"/>
                <a:gd name="connsiteX46" fmla="*/ 1908964 w 2585036"/>
                <a:gd name="connsiteY46" fmla="*/ 840105 h 858583"/>
                <a:gd name="connsiteX47" fmla="*/ 1871046 w 2585036"/>
                <a:gd name="connsiteY47" fmla="*/ 822579 h 858583"/>
                <a:gd name="connsiteX48" fmla="*/ 1793213 w 2585036"/>
                <a:gd name="connsiteY48" fmla="*/ 736378 h 858583"/>
                <a:gd name="connsiteX49" fmla="*/ 1547265 w 2585036"/>
                <a:gd name="connsiteY49" fmla="*/ 858584 h 858583"/>
                <a:gd name="connsiteX50" fmla="*/ 1279839 w 2585036"/>
                <a:gd name="connsiteY50" fmla="*/ 613124 h 858583"/>
                <a:gd name="connsiteX51" fmla="*/ 1439686 w 2585036"/>
                <a:gd name="connsiteY51" fmla="*/ 376904 h 858583"/>
                <a:gd name="connsiteX52" fmla="*/ 1371072 w 2585036"/>
                <a:gd name="connsiteY52" fmla="*/ 214694 h 858583"/>
                <a:gd name="connsiteX53" fmla="*/ 1594402 w 2585036"/>
                <a:gd name="connsiteY53" fmla="*/ 0 h 858583"/>
                <a:gd name="connsiteX54" fmla="*/ 1815736 w 2585036"/>
                <a:gd name="connsiteY54" fmla="*/ 201263 h 858583"/>
                <a:gd name="connsiteX55" fmla="*/ 1664062 w 2585036"/>
                <a:gd name="connsiteY55" fmla="*/ 404622 h 858583"/>
                <a:gd name="connsiteX56" fmla="*/ 1778863 w 2585036"/>
                <a:gd name="connsiteY56" fmla="*/ 528923 h 858583"/>
                <a:gd name="connsiteX57" fmla="*/ 1843391 w 2585036"/>
                <a:gd name="connsiteY57" fmla="*/ 415957 h 858583"/>
                <a:gd name="connsiteX58" fmla="*/ 1877223 w 2585036"/>
                <a:gd name="connsiteY58" fmla="*/ 397478 h 858583"/>
                <a:gd name="connsiteX59" fmla="*/ 1976629 w 2585036"/>
                <a:gd name="connsiteY59" fmla="*/ 397478 h 858583"/>
                <a:gd name="connsiteX60" fmla="*/ 1992024 w 2585036"/>
                <a:gd name="connsiteY60" fmla="*/ 426244 h 858583"/>
                <a:gd name="connsiteX61" fmla="*/ 1877223 w 2585036"/>
                <a:gd name="connsiteY61" fmla="*/ 623411 h 858583"/>
                <a:gd name="connsiteX62" fmla="*/ 2050375 w 2585036"/>
                <a:gd name="connsiteY62" fmla="*/ 811340 h 858583"/>
                <a:gd name="connsiteX63" fmla="*/ 1027904 w 2585036"/>
                <a:gd name="connsiteY63" fmla="*/ 840105 h 858583"/>
                <a:gd name="connsiteX64" fmla="*/ 1050427 w 2585036"/>
                <a:gd name="connsiteY64" fmla="*/ 817531 h 858583"/>
                <a:gd name="connsiteX65" fmla="*/ 1050427 w 2585036"/>
                <a:gd name="connsiteY65" fmla="*/ 155162 h 858583"/>
                <a:gd name="connsiteX66" fmla="*/ 1274802 w 2585036"/>
                <a:gd name="connsiteY66" fmla="*/ 155162 h 858583"/>
                <a:gd name="connsiteX67" fmla="*/ 1297326 w 2585036"/>
                <a:gd name="connsiteY67" fmla="*/ 132588 h 858583"/>
                <a:gd name="connsiteX68" fmla="*/ 1297326 w 2585036"/>
                <a:gd name="connsiteY68" fmla="*/ 41243 h 858583"/>
                <a:gd name="connsiteX69" fmla="*/ 1274802 w 2585036"/>
                <a:gd name="connsiteY69" fmla="*/ 18669 h 858583"/>
                <a:gd name="connsiteX70" fmla="*/ 677419 w 2585036"/>
                <a:gd name="connsiteY70" fmla="*/ 18669 h 858583"/>
                <a:gd name="connsiteX71" fmla="*/ 654896 w 2585036"/>
                <a:gd name="connsiteY71" fmla="*/ 41243 h 858583"/>
                <a:gd name="connsiteX72" fmla="*/ 654896 w 2585036"/>
                <a:gd name="connsiteY72" fmla="*/ 132588 h 858583"/>
                <a:gd name="connsiteX73" fmla="*/ 677419 w 2585036"/>
                <a:gd name="connsiteY73" fmla="*/ 155162 h 858583"/>
                <a:gd name="connsiteX74" fmla="*/ 901794 w 2585036"/>
                <a:gd name="connsiteY74" fmla="*/ 155162 h 858583"/>
                <a:gd name="connsiteX75" fmla="*/ 901794 w 2585036"/>
                <a:gd name="connsiteY75" fmla="*/ 817531 h 858583"/>
                <a:gd name="connsiteX76" fmla="*/ 924317 w 2585036"/>
                <a:gd name="connsiteY76" fmla="*/ 840105 h 858583"/>
                <a:gd name="connsiteX77" fmla="*/ 1027809 w 2585036"/>
                <a:gd name="connsiteY77" fmla="*/ 840105 h 858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585036" h="858583">
                  <a:moveTo>
                    <a:pt x="2212123" y="840105"/>
                  </a:moveTo>
                  <a:cubicBezTo>
                    <a:pt x="2198818" y="840105"/>
                    <a:pt x="2189600" y="830866"/>
                    <a:pt x="2189600" y="817531"/>
                  </a:cubicBezTo>
                  <a:lnTo>
                    <a:pt x="2189600" y="155162"/>
                  </a:lnTo>
                  <a:lnTo>
                    <a:pt x="1965129" y="155162"/>
                  </a:lnTo>
                  <a:cubicBezTo>
                    <a:pt x="1951825" y="155162"/>
                    <a:pt x="1942606" y="145923"/>
                    <a:pt x="1942606" y="132588"/>
                  </a:cubicBezTo>
                  <a:lnTo>
                    <a:pt x="1942606" y="41243"/>
                  </a:lnTo>
                  <a:cubicBezTo>
                    <a:pt x="1942606" y="27908"/>
                    <a:pt x="1951825" y="18669"/>
                    <a:pt x="1965129" y="18669"/>
                  </a:cubicBezTo>
                  <a:lnTo>
                    <a:pt x="2562513" y="18669"/>
                  </a:lnTo>
                  <a:cubicBezTo>
                    <a:pt x="2575818" y="18669"/>
                    <a:pt x="2585037" y="27908"/>
                    <a:pt x="2585037" y="41243"/>
                  </a:cubicBezTo>
                  <a:lnTo>
                    <a:pt x="2585037" y="132588"/>
                  </a:lnTo>
                  <a:cubicBezTo>
                    <a:pt x="2585037" y="145923"/>
                    <a:pt x="2575818" y="155162"/>
                    <a:pt x="2562513" y="155162"/>
                  </a:cubicBezTo>
                  <a:lnTo>
                    <a:pt x="2338138" y="155162"/>
                  </a:lnTo>
                  <a:lnTo>
                    <a:pt x="2338138" y="817531"/>
                  </a:lnTo>
                  <a:cubicBezTo>
                    <a:pt x="2338138" y="830866"/>
                    <a:pt x="2328920" y="840105"/>
                    <a:pt x="2315615" y="840105"/>
                  </a:cubicBezTo>
                  <a:lnTo>
                    <a:pt x="2212123" y="840105"/>
                  </a:lnTo>
                  <a:close/>
                  <a:moveTo>
                    <a:pt x="493148" y="509397"/>
                  </a:moveTo>
                  <a:lnTo>
                    <a:pt x="375305" y="170498"/>
                  </a:lnTo>
                  <a:lnTo>
                    <a:pt x="256418" y="509397"/>
                  </a:lnTo>
                  <a:lnTo>
                    <a:pt x="493053" y="509397"/>
                  </a:lnTo>
                  <a:close/>
                  <a:moveTo>
                    <a:pt x="754396" y="813340"/>
                  </a:moveTo>
                  <a:cubicBezTo>
                    <a:pt x="759528" y="826675"/>
                    <a:pt x="751355" y="840105"/>
                    <a:pt x="737005" y="840105"/>
                  </a:cubicBezTo>
                  <a:lnTo>
                    <a:pt x="630472" y="840105"/>
                  </a:lnTo>
                  <a:cubicBezTo>
                    <a:pt x="615076" y="840105"/>
                    <a:pt x="605858" y="832961"/>
                    <a:pt x="600726" y="818483"/>
                  </a:cubicBezTo>
                  <a:lnTo>
                    <a:pt x="540284" y="643890"/>
                  </a:lnTo>
                  <a:lnTo>
                    <a:pt x="209376" y="643890"/>
                  </a:lnTo>
                  <a:lnTo>
                    <a:pt x="148839" y="818483"/>
                  </a:lnTo>
                  <a:cubicBezTo>
                    <a:pt x="143707" y="832866"/>
                    <a:pt x="134489" y="840105"/>
                    <a:pt x="119189" y="840105"/>
                  </a:cubicBezTo>
                  <a:lnTo>
                    <a:pt x="18833" y="840105"/>
                  </a:lnTo>
                  <a:cubicBezTo>
                    <a:pt x="5528" y="840105"/>
                    <a:pt x="-3690" y="826770"/>
                    <a:pt x="1442" y="813340"/>
                  </a:cubicBezTo>
                  <a:lnTo>
                    <a:pt x="279131" y="39053"/>
                  </a:lnTo>
                  <a:cubicBezTo>
                    <a:pt x="284263" y="24670"/>
                    <a:pt x="293481" y="18574"/>
                    <a:pt x="308782" y="18574"/>
                  </a:cubicBezTo>
                  <a:lnTo>
                    <a:pt x="446106" y="18574"/>
                  </a:lnTo>
                  <a:cubicBezTo>
                    <a:pt x="461501" y="18574"/>
                    <a:pt x="471670" y="24670"/>
                    <a:pt x="476802" y="39053"/>
                  </a:cubicBezTo>
                  <a:lnTo>
                    <a:pt x="754491" y="813340"/>
                  </a:lnTo>
                  <a:moveTo>
                    <a:pt x="1550306" y="729139"/>
                  </a:moveTo>
                  <a:cubicBezTo>
                    <a:pt x="1615879" y="729139"/>
                    <a:pt x="1659880" y="697325"/>
                    <a:pt x="1695803" y="642938"/>
                  </a:cubicBezTo>
                  <a:lnTo>
                    <a:pt x="1529874" y="464248"/>
                  </a:lnTo>
                  <a:cubicBezTo>
                    <a:pt x="1466296" y="500253"/>
                    <a:pt x="1425336" y="536162"/>
                    <a:pt x="1425336" y="608076"/>
                  </a:cubicBezTo>
                  <a:cubicBezTo>
                    <a:pt x="1425336" y="679990"/>
                    <a:pt x="1482737" y="729234"/>
                    <a:pt x="1550401" y="729234"/>
                  </a:cubicBezTo>
                  <a:moveTo>
                    <a:pt x="1596492" y="127445"/>
                  </a:moveTo>
                  <a:cubicBezTo>
                    <a:pt x="1543273" y="127445"/>
                    <a:pt x="1512482" y="161353"/>
                    <a:pt x="1512482" y="206502"/>
                  </a:cubicBezTo>
                  <a:cubicBezTo>
                    <a:pt x="1512482" y="241459"/>
                    <a:pt x="1530919" y="272225"/>
                    <a:pt x="1572924" y="317373"/>
                  </a:cubicBezTo>
                  <a:cubicBezTo>
                    <a:pt x="1645625" y="275273"/>
                    <a:pt x="1676416" y="249650"/>
                    <a:pt x="1676416" y="204406"/>
                  </a:cubicBezTo>
                  <a:cubicBezTo>
                    <a:pt x="1676416" y="162306"/>
                    <a:pt x="1649807" y="127349"/>
                    <a:pt x="1596492" y="127349"/>
                  </a:cubicBezTo>
                  <a:moveTo>
                    <a:pt x="2050375" y="811340"/>
                  </a:moveTo>
                  <a:cubicBezTo>
                    <a:pt x="2063680" y="825722"/>
                    <a:pt x="2055507" y="840105"/>
                    <a:pt x="2039066" y="840105"/>
                  </a:cubicBezTo>
                  <a:lnTo>
                    <a:pt x="1908964" y="840105"/>
                  </a:lnTo>
                  <a:cubicBezTo>
                    <a:pt x="1891573" y="840105"/>
                    <a:pt x="1882260" y="836009"/>
                    <a:pt x="1871046" y="822579"/>
                  </a:cubicBezTo>
                  <a:lnTo>
                    <a:pt x="1793213" y="736378"/>
                  </a:lnTo>
                  <a:cubicBezTo>
                    <a:pt x="1740944" y="806196"/>
                    <a:pt x="1668148" y="858584"/>
                    <a:pt x="1547265" y="858584"/>
                  </a:cubicBezTo>
                  <a:cubicBezTo>
                    <a:pt x="1397681" y="858584"/>
                    <a:pt x="1279839" y="768191"/>
                    <a:pt x="1279839" y="613124"/>
                  </a:cubicBezTo>
                  <a:cubicBezTo>
                    <a:pt x="1279839" y="493967"/>
                    <a:pt x="1343417" y="430340"/>
                    <a:pt x="1439686" y="376904"/>
                  </a:cubicBezTo>
                  <a:cubicBezTo>
                    <a:pt x="1392550" y="322421"/>
                    <a:pt x="1371072" y="264986"/>
                    <a:pt x="1371072" y="214694"/>
                  </a:cubicBezTo>
                  <a:cubicBezTo>
                    <a:pt x="1371072" y="87344"/>
                    <a:pt x="1460214" y="0"/>
                    <a:pt x="1594402" y="0"/>
                  </a:cubicBezTo>
                  <a:cubicBezTo>
                    <a:pt x="1728590" y="0"/>
                    <a:pt x="1815736" y="81153"/>
                    <a:pt x="1815736" y="201263"/>
                  </a:cubicBezTo>
                  <a:cubicBezTo>
                    <a:pt x="1815736" y="303943"/>
                    <a:pt x="1741990" y="361379"/>
                    <a:pt x="1664062" y="404622"/>
                  </a:cubicBezTo>
                  <a:lnTo>
                    <a:pt x="1778863" y="528923"/>
                  </a:lnTo>
                  <a:lnTo>
                    <a:pt x="1843391" y="415957"/>
                  </a:lnTo>
                  <a:cubicBezTo>
                    <a:pt x="1851564" y="402622"/>
                    <a:pt x="1860782" y="397478"/>
                    <a:pt x="1877223" y="397478"/>
                  </a:cubicBezTo>
                  <a:lnTo>
                    <a:pt x="1976629" y="397478"/>
                  </a:lnTo>
                  <a:cubicBezTo>
                    <a:pt x="1993069" y="397478"/>
                    <a:pt x="2002288" y="408813"/>
                    <a:pt x="1992024" y="426244"/>
                  </a:cubicBezTo>
                  <a:lnTo>
                    <a:pt x="1877223" y="623411"/>
                  </a:lnTo>
                  <a:lnTo>
                    <a:pt x="2050375" y="811340"/>
                  </a:lnTo>
                  <a:moveTo>
                    <a:pt x="1027904" y="840105"/>
                  </a:moveTo>
                  <a:cubicBezTo>
                    <a:pt x="1041209" y="840105"/>
                    <a:pt x="1050427" y="830866"/>
                    <a:pt x="1050427" y="817531"/>
                  </a:cubicBezTo>
                  <a:lnTo>
                    <a:pt x="1050427" y="155162"/>
                  </a:lnTo>
                  <a:lnTo>
                    <a:pt x="1274802" y="155162"/>
                  </a:lnTo>
                  <a:cubicBezTo>
                    <a:pt x="1288107" y="155162"/>
                    <a:pt x="1297326" y="145923"/>
                    <a:pt x="1297326" y="132588"/>
                  </a:cubicBezTo>
                  <a:lnTo>
                    <a:pt x="1297326" y="41243"/>
                  </a:lnTo>
                  <a:cubicBezTo>
                    <a:pt x="1297326" y="27908"/>
                    <a:pt x="1288107" y="18669"/>
                    <a:pt x="1274802" y="18669"/>
                  </a:cubicBezTo>
                  <a:lnTo>
                    <a:pt x="677419" y="18669"/>
                  </a:lnTo>
                  <a:cubicBezTo>
                    <a:pt x="664114" y="18669"/>
                    <a:pt x="654896" y="27908"/>
                    <a:pt x="654896" y="41243"/>
                  </a:cubicBezTo>
                  <a:lnTo>
                    <a:pt x="654896" y="132588"/>
                  </a:lnTo>
                  <a:cubicBezTo>
                    <a:pt x="654896" y="145923"/>
                    <a:pt x="664114" y="155162"/>
                    <a:pt x="677419" y="155162"/>
                  </a:cubicBezTo>
                  <a:lnTo>
                    <a:pt x="901794" y="155162"/>
                  </a:lnTo>
                  <a:lnTo>
                    <a:pt x="901794" y="817531"/>
                  </a:lnTo>
                  <a:cubicBezTo>
                    <a:pt x="901794" y="830866"/>
                    <a:pt x="911012" y="840105"/>
                    <a:pt x="924317" y="840105"/>
                  </a:cubicBezTo>
                  <a:lnTo>
                    <a:pt x="1027809" y="84010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4D82500-AD8A-994D-7B09-18E499D37E54}"/>
                </a:ext>
              </a:extLst>
            </p:cNvPr>
            <p:cNvSpPr/>
            <p:nvPr/>
          </p:nvSpPr>
          <p:spPr>
            <a:xfrm>
              <a:off x="7754938" y="2873829"/>
              <a:ext cx="1368489" cy="1371600"/>
            </a:xfrm>
            <a:custGeom>
              <a:avLst/>
              <a:gdLst>
                <a:gd name="connsiteX0" fmla="*/ 264670 w 1368489"/>
                <a:gd name="connsiteY0" fmla="*/ 1227487 h 1371600"/>
                <a:gd name="connsiteX1" fmla="*/ 684245 w 1368489"/>
                <a:gd name="connsiteY1" fmla="*/ 1371600 h 1371600"/>
                <a:gd name="connsiteX2" fmla="*/ 1134991 w 1368489"/>
                <a:gd name="connsiteY2" fmla="*/ 1201579 h 1371600"/>
                <a:gd name="connsiteX3" fmla="*/ 1134326 w 1368489"/>
                <a:gd name="connsiteY3" fmla="*/ 1200341 h 1371600"/>
                <a:gd name="connsiteX4" fmla="*/ 684245 w 1368489"/>
                <a:gd name="connsiteY4" fmla="*/ 1315403 h 1371600"/>
                <a:gd name="connsiteX5" fmla="*/ 265525 w 1368489"/>
                <a:gd name="connsiteY5" fmla="*/ 1226249 h 1371600"/>
                <a:gd name="connsiteX6" fmla="*/ 264670 w 1368489"/>
                <a:gd name="connsiteY6" fmla="*/ 1227487 h 1371600"/>
                <a:gd name="connsiteX7" fmla="*/ 730717 w 1368489"/>
                <a:gd name="connsiteY7" fmla="*/ 1262539 h 1371600"/>
                <a:gd name="connsiteX8" fmla="*/ 1194768 w 1368489"/>
                <a:gd name="connsiteY8" fmla="*/ 1125379 h 1371600"/>
                <a:gd name="connsiteX9" fmla="*/ 1279728 w 1368489"/>
                <a:gd name="connsiteY9" fmla="*/ 1023080 h 1371600"/>
                <a:gd name="connsiteX10" fmla="*/ 1320973 w 1368489"/>
                <a:gd name="connsiteY10" fmla="*/ 937355 h 1371600"/>
                <a:gd name="connsiteX11" fmla="*/ 1319547 w 1368489"/>
                <a:gd name="connsiteY11" fmla="*/ 936784 h 1371600"/>
                <a:gd name="connsiteX12" fmla="*/ 610879 w 1368489"/>
                <a:gd name="connsiteY12" fmla="*/ 1183386 h 1371600"/>
                <a:gd name="connsiteX13" fmla="*/ 67759 w 1368489"/>
                <a:gd name="connsiteY13" fmla="*/ 980504 h 1371600"/>
                <a:gd name="connsiteX14" fmla="*/ 66524 w 1368489"/>
                <a:gd name="connsiteY14" fmla="*/ 981265 h 1371600"/>
                <a:gd name="connsiteX15" fmla="*/ 730717 w 1368489"/>
                <a:gd name="connsiteY15" fmla="*/ 1262539 h 1371600"/>
                <a:gd name="connsiteX16" fmla="*/ 546731 w 1368489"/>
                <a:gd name="connsiteY16" fmla="*/ 960787 h 1371600"/>
                <a:gd name="connsiteX17" fmla="*/ 1426 w 1368489"/>
                <a:gd name="connsiteY17" fmla="*/ 685610 h 1371600"/>
                <a:gd name="connsiteX18" fmla="*/ 0 w 1368489"/>
                <a:gd name="connsiteY18" fmla="*/ 685800 h 1371600"/>
                <a:gd name="connsiteX19" fmla="*/ 10264 w 1368489"/>
                <a:gd name="connsiteY19" fmla="*/ 804005 h 1371600"/>
                <a:gd name="connsiteX20" fmla="*/ 44666 w 1368489"/>
                <a:gd name="connsiteY20" fmla="*/ 863822 h 1371600"/>
                <a:gd name="connsiteX21" fmla="*/ 707053 w 1368489"/>
                <a:gd name="connsiteY21" fmla="*/ 1076611 h 1371600"/>
                <a:gd name="connsiteX22" fmla="*/ 1343211 w 1368489"/>
                <a:gd name="connsiteY22" fmla="*/ 855250 h 1371600"/>
                <a:gd name="connsiteX23" fmla="*/ 1368490 w 1368489"/>
                <a:gd name="connsiteY23" fmla="*/ 685800 h 1371600"/>
                <a:gd name="connsiteX24" fmla="*/ 1367539 w 1368489"/>
                <a:gd name="connsiteY24" fmla="*/ 648557 h 1371600"/>
                <a:gd name="connsiteX25" fmla="*/ 1366114 w 1368489"/>
                <a:gd name="connsiteY25" fmla="*/ 648367 h 1371600"/>
                <a:gd name="connsiteX26" fmla="*/ 546636 w 1368489"/>
                <a:gd name="connsiteY26" fmla="*/ 960692 h 1371600"/>
                <a:gd name="connsiteX27" fmla="*/ 65954 w 1368489"/>
                <a:gd name="connsiteY27" fmla="*/ 391573 h 1371600"/>
                <a:gd name="connsiteX28" fmla="*/ 17011 w 1368489"/>
                <a:gd name="connsiteY28" fmla="*/ 533686 h 1371600"/>
                <a:gd name="connsiteX29" fmla="*/ 20622 w 1368489"/>
                <a:gd name="connsiteY29" fmla="*/ 566928 h 1371600"/>
                <a:gd name="connsiteX30" fmla="*/ 770156 w 1368489"/>
                <a:gd name="connsiteY30" fmla="*/ 799148 h 1371600"/>
                <a:gd name="connsiteX31" fmla="*/ 1345016 w 1368489"/>
                <a:gd name="connsiteY31" fmla="*/ 588931 h 1371600"/>
                <a:gd name="connsiteX32" fmla="*/ 1343401 w 1368489"/>
                <a:gd name="connsiteY32" fmla="*/ 501968 h 1371600"/>
                <a:gd name="connsiteX33" fmla="*/ 1298545 w 1368489"/>
                <a:gd name="connsiteY33" fmla="*/ 383381 h 1371600"/>
                <a:gd name="connsiteX34" fmla="*/ 1297309 w 1368489"/>
                <a:gd name="connsiteY34" fmla="*/ 383762 h 1371600"/>
                <a:gd name="connsiteX35" fmla="*/ 557850 w 1368489"/>
                <a:gd name="connsiteY35" fmla="*/ 676751 h 1371600"/>
                <a:gd name="connsiteX36" fmla="*/ 61202 w 1368489"/>
                <a:gd name="connsiteY36" fmla="*/ 431959 h 1371600"/>
                <a:gd name="connsiteX37" fmla="*/ 67284 w 1368489"/>
                <a:gd name="connsiteY37" fmla="*/ 392049 h 1371600"/>
                <a:gd name="connsiteX38" fmla="*/ 66049 w 1368489"/>
                <a:gd name="connsiteY38" fmla="*/ 391668 h 1371600"/>
                <a:gd name="connsiteX39" fmla="*/ 1136227 w 1368489"/>
                <a:gd name="connsiteY39" fmla="*/ 172974 h 1371600"/>
                <a:gd name="connsiteX40" fmla="*/ 1140503 w 1368489"/>
                <a:gd name="connsiteY40" fmla="*/ 188786 h 1371600"/>
                <a:gd name="connsiteX41" fmla="*/ 537702 w 1368489"/>
                <a:gd name="connsiteY41" fmla="*/ 399764 h 1371600"/>
                <a:gd name="connsiteX42" fmla="*/ 214777 w 1368489"/>
                <a:gd name="connsiteY42" fmla="*/ 234220 h 1371600"/>
                <a:gd name="connsiteX43" fmla="*/ 242907 w 1368489"/>
                <a:gd name="connsiteY43" fmla="*/ 163830 h 1371600"/>
                <a:gd name="connsiteX44" fmla="*/ 241862 w 1368489"/>
                <a:gd name="connsiteY44" fmla="*/ 162878 h 1371600"/>
                <a:gd name="connsiteX45" fmla="*/ 145592 w 1368489"/>
                <a:gd name="connsiteY45" fmla="*/ 263176 h 1371600"/>
                <a:gd name="connsiteX46" fmla="*/ 123544 w 1368489"/>
                <a:gd name="connsiteY46" fmla="*/ 304895 h 1371600"/>
                <a:gd name="connsiteX47" fmla="*/ 768920 w 1368489"/>
                <a:gd name="connsiteY47" fmla="*/ 534924 h 1371600"/>
                <a:gd name="connsiteX48" fmla="*/ 1249507 w 1368489"/>
                <a:gd name="connsiteY48" fmla="*/ 330613 h 1371600"/>
                <a:gd name="connsiteX49" fmla="*/ 1202370 w 1368489"/>
                <a:gd name="connsiteY49" fmla="*/ 237839 h 1371600"/>
                <a:gd name="connsiteX50" fmla="*/ 1137462 w 1368489"/>
                <a:gd name="connsiteY50" fmla="*/ 172022 h 1371600"/>
                <a:gd name="connsiteX51" fmla="*/ 1136417 w 1368489"/>
                <a:gd name="connsiteY51" fmla="*/ 172974 h 1371600"/>
                <a:gd name="connsiteX52" fmla="*/ 1034540 w 1368489"/>
                <a:gd name="connsiteY52" fmla="*/ 96774 h 1371600"/>
                <a:gd name="connsiteX53" fmla="*/ 684245 w 1368489"/>
                <a:gd name="connsiteY53" fmla="*/ 0 h 1371600"/>
                <a:gd name="connsiteX54" fmla="*/ 329388 w 1368489"/>
                <a:gd name="connsiteY54" fmla="*/ 99536 h 1371600"/>
                <a:gd name="connsiteX55" fmla="*/ 281111 w 1368489"/>
                <a:gd name="connsiteY55" fmla="*/ 153448 h 1371600"/>
                <a:gd name="connsiteX56" fmla="*/ 655165 w 1368489"/>
                <a:gd name="connsiteY56" fmla="*/ 273463 h 1371600"/>
                <a:gd name="connsiteX57" fmla="*/ 1075500 w 1368489"/>
                <a:gd name="connsiteY57" fmla="*/ 139732 h 1371600"/>
                <a:gd name="connsiteX58" fmla="*/ 1034255 w 1368489"/>
                <a:gd name="connsiteY58" fmla="*/ 96584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368489" h="1371600">
                  <a:moveTo>
                    <a:pt x="264670" y="1227487"/>
                  </a:moveTo>
                  <a:cubicBezTo>
                    <a:pt x="380706" y="1317498"/>
                    <a:pt x="526298" y="1371600"/>
                    <a:pt x="684245" y="1371600"/>
                  </a:cubicBezTo>
                  <a:cubicBezTo>
                    <a:pt x="857112" y="1371600"/>
                    <a:pt x="1014678" y="1307211"/>
                    <a:pt x="1134991" y="1201579"/>
                  </a:cubicBezTo>
                  <a:cubicBezTo>
                    <a:pt x="1136417" y="1200341"/>
                    <a:pt x="1135752" y="1199388"/>
                    <a:pt x="1134326" y="1200341"/>
                  </a:cubicBezTo>
                  <a:cubicBezTo>
                    <a:pt x="1080347" y="1236440"/>
                    <a:pt x="926487" y="1315403"/>
                    <a:pt x="684245" y="1315403"/>
                  </a:cubicBezTo>
                  <a:cubicBezTo>
                    <a:pt x="473745" y="1315403"/>
                    <a:pt x="340697" y="1268349"/>
                    <a:pt x="265525" y="1226249"/>
                  </a:cubicBezTo>
                  <a:cubicBezTo>
                    <a:pt x="264100" y="1225582"/>
                    <a:pt x="263529" y="1226630"/>
                    <a:pt x="264670" y="1227487"/>
                  </a:cubicBezTo>
                  <a:moveTo>
                    <a:pt x="730717" y="1262539"/>
                  </a:moveTo>
                  <a:cubicBezTo>
                    <a:pt x="899117" y="1262539"/>
                    <a:pt x="1084148" y="1216533"/>
                    <a:pt x="1194768" y="1125379"/>
                  </a:cubicBezTo>
                  <a:cubicBezTo>
                    <a:pt x="1225084" y="1100614"/>
                    <a:pt x="1253879" y="1067562"/>
                    <a:pt x="1279728" y="1023080"/>
                  </a:cubicBezTo>
                  <a:cubicBezTo>
                    <a:pt x="1294553" y="997553"/>
                    <a:pt x="1309094" y="967169"/>
                    <a:pt x="1320973" y="937355"/>
                  </a:cubicBezTo>
                  <a:cubicBezTo>
                    <a:pt x="1321543" y="935927"/>
                    <a:pt x="1320593" y="935165"/>
                    <a:pt x="1319547" y="936784"/>
                  </a:cubicBezTo>
                  <a:cubicBezTo>
                    <a:pt x="1216626" y="1088612"/>
                    <a:pt x="918599" y="1183386"/>
                    <a:pt x="610879" y="1183386"/>
                  </a:cubicBezTo>
                  <a:cubicBezTo>
                    <a:pt x="393346" y="1183386"/>
                    <a:pt x="159372" y="1113663"/>
                    <a:pt x="67759" y="980504"/>
                  </a:cubicBezTo>
                  <a:cubicBezTo>
                    <a:pt x="66809" y="979265"/>
                    <a:pt x="65954" y="979837"/>
                    <a:pt x="66524" y="981265"/>
                  </a:cubicBezTo>
                  <a:cubicBezTo>
                    <a:pt x="151864" y="1163098"/>
                    <a:pt x="410832" y="1262539"/>
                    <a:pt x="730717" y="1262539"/>
                  </a:cubicBezTo>
                  <a:moveTo>
                    <a:pt x="546731" y="960787"/>
                  </a:moveTo>
                  <a:cubicBezTo>
                    <a:pt x="196530" y="960787"/>
                    <a:pt x="31361" y="797243"/>
                    <a:pt x="1426" y="685610"/>
                  </a:cubicBezTo>
                  <a:cubicBezTo>
                    <a:pt x="1045" y="683990"/>
                    <a:pt x="0" y="684371"/>
                    <a:pt x="0" y="685800"/>
                  </a:cubicBezTo>
                  <a:cubicBezTo>
                    <a:pt x="0" y="723329"/>
                    <a:pt x="3801" y="771906"/>
                    <a:pt x="10264" y="804005"/>
                  </a:cubicBezTo>
                  <a:cubicBezTo>
                    <a:pt x="13305" y="819626"/>
                    <a:pt x="26039" y="844296"/>
                    <a:pt x="44666" y="863822"/>
                  </a:cubicBezTo>
                  <a:cubicBezTo>
                    <a:pt x="129436" y="952405"/>
                    <a:pt x="340887" y="1076611"/>
                    <a:pt x="707053" y="1076611"/>
                  </a:cubicBezTo>
                  <a:cubicBezTo>
                    <a:pt x="1205887" y="1076611"/>
                    <a:pt x="1319927" y="910019"/>
                    <a:pt x="1343211" y="855250"/>
                  </a:cubicBezTo>
                  <a:cubicBezTo>
                    <a:pt x="1359937" y="816102"/>
                    <a:pt x="1368490" y="745236"/>
                    <a:pt x="1368490" y="685800"/>
                  </a:cubicBezTo>
                  <a:cubicBezTo>
                    <a:pt x="1368490" y="671417"/>
                    <a:pt x="1368110" y="659892"/>
                    <a:pt x="1367539" y="648557"/>
                  </a:cubicBezTo>
                  <a:cubicBezTo>
                    <a:pt x="1367539" y="646748"/>
                    <a:pt x="1366494" y="646557"/>
                    <a:pt x="1366114" y="648367"/>
                  </a:cubicBezTo>
                  <a:cubicBezTo>
                    <a:pt x="1341215" y="782479"/>
                    <a:pt x="914988" y="960692"/>
                    <a:pt x="546636" y="960692"/>
                  </a:cubicBezTo>
                  <a:moveTo>
                    <a:pt x="65954" y="391573"/>
                  </a:moveTo>
                  <a:cubicBezTo>
                    <a:pt x="45901" y="431483"/>
                    <a:pt x="23663" y="498824"/>
                    <a:pt x="17011" y="533686"/>
                  </a:cubicBezTo>
                  <a:cubicBezTo>
                    <a:pt x="14160" y="548640"/>
                    <a:pt x="15396" y="555784"/>
                    <a:pt x="20622" y="566928"/>
                  </a:cubicBezTo>
                  <a:cubicBezTo>
                    <a:pt x="62627" y="656273"/>
                    <a:pt x="274933" y="799148"/>
                    <a:pt x="770156" y="799148"/>
                  </a:cubicBezTo>
                  <a:cubicBezTo>
                    <a:pt x="1072269" y="799148"/>
                    <a:pt x="1307003" y="724757"/>
                    <a:pt x="1345016" y="588931"/>
                  </a:cubicBezTo>
                  <a:cubicBezTo>
                    <a:pt x="1352049" y="563975"/>
                    <a:pt x="1352334" y="537496"/>
                    <a:pt x="1343401" y="501968"/>
                  </a:cubicBezTo>
                  <a:cubicBezTo>
                    <a:pt x="1333327" y="462248"/>
                    <a:pt x="1314511" y="415862"/>
                    <a:pt x="1298545" y="383381"/>
                  </a:cubicBezTo>
                  <a:cubicBezTo>
                    <a:pt x="1297975" y="382334"/>
                    <a:pt x="1297119" y="382429"/>
                    <a:pt x="1297309" y="383762"/>
                  </a:cubicBezTo>
                  <a:cubicBezTo>
                    <a:pt x="1303202" y="561880"/>
                    <a:pt x="807789" y="676751"/>
                    <a:pt x="557850" y="676751"/>
                  </a:cubicBezTo>
                  <a:cubicBezTo>
                    <a:pt x="287098" y="676751"/>
                    <a:pt x="61202" y="568547"/>
                    <a:pt x="61202" y="431959"/>
                  </a:cubicBezTo>
                  <a:cubicBezTo>
                    <a:pt x="61202" y="418814"/>
                    <a:pt x="63863" y="405765"/>
                    <a:pt x="67284" y="392049"/>
                  </a:cubicBezTo>
                  <a:cubicBezTo>
                    <a:pt x="67664" y="390811"/>
                    <a:pt x="66524" y="390620"/>
                    <a:pt x="66049" y="391668"/>
                  </a:cubicBezTo>
                  <a:moveTo>
                    <a:pt x="1136227" y="172974"/>
                  </a:moveTo>
                  <a:cubicBezTo>
                    <a:pt x="1139078" y="177451"/>
                    <a:pt x="1140503" y="182309"/>
                    <a:pt x="1140503" y="188786"/>
                  </a:cubicBezTo>
                  <a:cubicBezTo>
                    <a:pt x="1140503" y="264986"/>
                    <a:pt x="907955" y="399764"/>
                    <a:pt x="537702" y="399764"/>
                  </a:cubicBezTo>
                  <a:cubicBezTo>
                    <a:pt x="265715" y="399764"/>
                    <a:pt x="214777" y="298609"/>
                    <a:pt x="214777" y="234220"/>
                  </a:cubicBezTo>
                  <a:cubicBezTo>
                    <a:pt x="214777" y="211265"/>
                    <a:pt x="223520" y="187643"/>
                    <a:pt x="242907" y="163830"/>
                  </a:cubicBezTo>
                  <a:cubicBezTo>
                    <a:pt x="243952" y="162401"/>
                    <a:pt x="243097" y="161830"/>
                    <a:pt x="241862" y="162878"/>
                  </a:cubicBezTo>
                  <a:cubicBezTo>
                    <a:pt x="206509" y="192881"/>
                    <a:pt x="174102" y="226695"/>
                    <a:pt x="145592" y="263176"/>
                  </a:cubicBezTo>
                  <a:cubicBezTo>
                    <a:pt x="132002" y="280416"/>
                    <a:pt x="123544" y="295656"/>
                    <a:pt x="123544" y="304895"/>
                  </a:cubicBezTo>
                  <a:cubicBezTo>
                    <a:pt x="123544" y="438245"/>
                    <a:pt x="457019" y="534924"/>
                    <a:pt x="768920" y="534924"/>
                  </a:cubicBezTo>
                  <a:cubicBezTo>
                    <a:pt x="1101159" y="534924"/>
                    <a:pt x="1249507" y="426149"/>
                    <a:pt x="1249507" y="330613"/>
                  </a:cubicBezTo>
                  <a:cubicBezTo>
                    <a:pt x="1249507" y="296418"/>
                    <a:pt x="1236203" y="276511"/>
                    <a:pt x="1202370" y="237839"/>
                  </a:cubicBezTo>
                  <a:cubicBezTo>
                    <a:pt x="1180322" y="212693"/>
                    <a:pt x="1159510" y="192215"/>
                    <a:pt x="1137462" y="172022"/>
                  </a:cubicBezTo>
                  <a:cubicBezTo>
                    <a:pt x="1136417" y="171164"/>
                    <a:pt x="1135657" y="171831"/>
                    <a:pt x="1136417" y="172974"/>
                  </a:cubicBezTo>
                  <a:moveTo>
                    <a:pt x="1034540" y="96774"/>
                  </a:moveTo>
                  <a:cubicBezTo>
                    <a:pt x="931714" y="35052"/>
                    <a:pt x="812636" y="0"/>
                    <a:pt x="684245" y="0"/>
                  </a:cubicBezTo>
                  <a:cubicBezTo>
                    <a:pt x="555854" y="0"/>
                    <a:pt x="432310" y="36290"/>
                    <a:pt x="329388" y="99536"/>
                  </a:cubicBezTo>
                  <a:cubicBezTo>
                    <a:pt x="298502" y="118586"/>
                    <a:pt x="281111" y="133826"/>
                    <a:pt x="281111" y="153448"/>
                  </a:cubicBezTo>
                  <a:cubicBezTo>
                    <a:pt x="281111" y="211360"/>
                    <a:pt x="415964" y="273463"/>
                    <a:pt x="655165" y="273463"/>
                  </a:cubicBezTo>
                  <a:cubicBezTo>
                    <a:pt x="894365" y="273463"/>
                    <a:pt x="1075500" y="205359"/>
                    <a:pt x="1075500" y="139732"/>
                  </a:cubicBezTo>
                  <a:cubicBezTo>
                    <a:pt x="1075500" y="124111"/>
                    <a:pt x="1061910" y="113157"/>
                    <a:pt x="1034255" y="96584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25472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w/ Photos (Presentation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635000"/>
          </a:xfrm>
        </p:spPr>
        <p:txBody>
          <a:bodyPr/>
          <a:lstStyle>
            <a:lvl1pPr>
              <a:defRPr sz="4800" spc="-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285ECC81-F806-1342-B46E-27DAB802BEC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7200" y="6492240"/>
            <a:ext cx="9144000" cy="192024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38D8D35C-7C19-44DA-99CC-7054D0FA594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1" y="1866900"/>
            <a:ext cx="3567112" cy="391885"/>
          </a:xfrm>
        </p:spPr>
        <p:txBody>
          <a:bodyPr anchor="b" anchorCtr="0"/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A504F5E-C49A-26A2-6C98-50F547E7A7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3551" y="4596400"/>
            <a:ext cx="3567112" cy="964896"/>
          </a:xfrm>
        </p:spPr>
        <p:txBody>
          <a:bodyPr/>
          <a:lstStyle>
            <a:lvl1pPr>
              <a:buClr>
                <a:srgbClr val="D2D2D2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361A9A4F-2C6D-4D99-B8D9-221BD4D06A7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298950" y="1866900"/>
            <a:ext cx="3581400" cy="391885"/>
          </a:xfrm>
        </p:spPr>
        <p:txBody>
          <a:bodyPr anchor="b" anchorCtr="0"/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C9C79540-377B-9D0E-492C-2AB6BE70609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05300" y="4596400"/>
            <a:ext cx="3581400" cy="964896"/>
          </a:xfrm>
        </p:spPr>
        <p:txBody>
          <a:bodyPr/>
          <a:lstStyle>
            <a:lvl1pPr>
              <a:buClr>
                <a:srgbClr val="D2D2D2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6ECB6AF1-7D20-DA6D-B0DD-23815FD9E87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147051" y="1866900"/>
            <a:ext cx="3571874" cy="391885"/>
          </a:xfrm>
        </p:spPr>
        <p:txBody>
          <a:bodyPr anchor="b" anchorCtr="0"/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803DFCE4-7701-08AD-65FE-3C44497B313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53401" y="4596400"/>
            <a:ext cx="3571874" cy="964896"/>
          </a:xfrm>
        </p:spPr>
        <p:txBody>
          <a:bodyPr/>
          <a:lstStyle>
            <a:lvl1pPr>
              <a:buClr>
                <a:srgbClr val="D2D2D2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AE98755-20D4-7A19-DB1C-DB59E9C92D8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57199" y="2332934"/>
            <a:ext cx="3580994" cy="2103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8872B974-23FB-E574-019B-2F0B99C520D6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277225" y="2332934"/>
            <a:ext cx="3595337" cy="2103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6911AEAE-3B26-0E4D-AE7A-A01338F238A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140769" y="2332934"/>
            <a:ext cx="3585775" cy="2103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8" name="Graphic 4">
            <a:extLst>
              <a:ext uri="{FF2B5EF4-FFF2-40B4-BE49-F238E27FC236}">
                <a16:creationId xmlns:a16="http://schemas.microsoft.com/office/drawing/2014/main" id="{7DA1C619-273F-08F5-51D8-A79AE68C7E5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47413" y="6476597"/>
            <a:ext cx="685800" cy="224596"/>
            <a:chOff x="7754938" y="2873829"/>
            <a:chExt cx="4188149" cy="1371600"/>
          </a:xfrm>
          <a:solidFill>
            <a:schemeClr val="bg1"/>
          </a:solidFill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CDC4B4BC-F07D-2338-94FE-E7D7D71EE372}"/>
                </a:ext>
              </a:extLst>
            </p:cNvPr>
            <p:cNvSpPr/>
            <p:nvPr/>
          </p:nvSpPr>
          <p:spPr>
            <a:xfrm>
              <a:off x="9358050" y="3131670"/>
              <a:ext cx="2585036" cy="858583"/>
            </a:xfrm>
            <a:custGeom>
              <a:avLst/>
              <a:gdLst>
                <a:gd name="connsiteX0" fmla="*/ 2212123 w 2585036"/>
                <a:gd name="connsiteY0" fmla="*/ 840105 h 858583"/>
                <a:gd name="connsiteX1" fmla="*/ 2189600 w 2585036"/>
                <a:gd name="connsiteY1" fmla="*/ 817531 h 858583"/>
                <a:gd name="connsiteX2" fmla="*/ 2189600 w 2585036"/>
                <a:gd name="connsiteY2" fmla="*/ 155162 h 858583"/>
                <a:gd name="connsiteX3" fmla="*/ 1965129 w 2585036"/>
                <a:gd name="connsiteY3" fmla="*/ 155162 h 858583"/>
                <a:gd name="connsiteX4" fmla="*/ 1942606 w 2585036"/>
                <a:gd name="connsiteY4" fmla="*/ 132588 h 858583"/>
                <a:gd name="connsiteX5" fmla="*/ 1942606 w 2585036"/>
                <a:gd name="connsiteY5" fmla="*/ 41243 h 858583"/>
                <a:gd name="connsiteX6" fmla="*/ 1965129 w 2585036"/>
                <a:gd name="connsiteY6" fmla="*/ 18669 h 858583"/>
                <a:gd name="connsiteX7" fmla="*/ 2562513 w 2585036"/>
                <a:gd name="connsiteY7" fmla="*/ 18669 h 858583"/>
                <a:gd name="connsiteX8" fmla="*/ 2585037 w 2585036"/>
                <a:gd name="connsiteY8" fmla="*/ 41243 h 858583"/>
                <a:gd name="connsiteX9" fmla="*/ 2585037 w 2585036"/>
                <a:gd name="connsiteY9" fmla="*/ 132588 h 858583"/>
                <a:gd name="connsiteX10" fmla="*/ 2562513 w 2585036"/>
                <a:gd name="connsiteY10" fmla="*/ 155162 h 858583"/>
                <a:gd name="connsiteX11" fmla="*/ 2338138 w 2585036"/>
                <a:gd name="connsiteY11" fmla="*/ 155162 h 858583"/>
                <a:gd name="connsiteX12" fmla="*/ 2338138 w 2585036"/>
                <a:gd name="connsiteY12" fmla="*/ 817531 h 858583"/>
                <a:gd name="connsiteX13" fmla="*/ 2315615 w 2585036"/>
                <a:gd name="connsiteY13" fmla="*/ 840105 h 858583"/>
                <a:gd name="connsiteX14" fmla="*/ 2212123 w 2585036"/>
                <a:gd name="connsiteY14" fmla="*/ 840105 h 858583"/>
                <a:gd name="connsiteX15" fmla="*/ 493148 w 2585036"/>
                <a:gd name="connsiteY15" fmla="*/ 509397 h 858583"/>
                <a:gd name="connsiteX16" fmla="*/ 375305 w 2585036"/>
                <a:gd name="connsiteY16" fmla="*/ 170498 h 858583"/>
                <a:gd name="connsiteX17" fmla="*/ 256418 w 2585036"/>
                <a:gd name="connsiteY17" fmla="*/ 509397 h 858583"/>
                <a:gd name="connsiteX18" fmla="*/ 493053 w 2585036"/>
                <a:gd name="connsiteY18" fmla="*/ 509397 h 858583"/>
                <a:gd name="connsiteX19" fmla="*/ 754396 w 2585036"/>
                <a:gd name="connsiteY19" fmla="*/ 813340 h 858583"/>
                <a:gd name="connsiteX20" fmla="*/ 737005 w 2585036"/>
                <a:gd name="connsiteY20" fmla="*/ 840105 h 858583"/>
                <a:gd name="connsiteX21" fmla="*/ 630472 w 2585036"/>
                <a:gd name="connsiteY21" fmla="*/ 840105 h 858583"/>
                <a:gd name="connsiteX22" fmla="*/ 600726 w 2585036"/>
                <a:gd name="connsiteY22" fmla="*/ 818483 h 858583"/>
                <a:gd name="connsiteX23" fmla="*/ 540284 w 2585036"/>
                <a:gd name="connsiteY23" fmla="*/ 643890 h 858583"/>
                <a:gd name="connsiteX24" fmla="*/ 209376 w 2585036"/>
                <a:gd name="connsiteY24" fmla="*/ 643890 h 858583"/>
                <a:gd name="connsiteX25" fmla="*/ 148839 w 2585036"/>
                <a:gd name="connsiteY25" fmla="*/ 818483 h 858583"/>
                <a:gd name="connsiteX26" fmla="*/ 119189 w 2585036"/>
                <a:gd name="connsiteY26" fmla="*/ 840105 h 858583"/>
                <a:gd name="connsiteX27" fmla="*/ 18833 w 2585036"/>
                <a:gd name="connsiteY27" fmla="*/ 840105 h 858583"/>
                <a:gd name="connsiteX28" fmla="*/ 1442 w 2585036"/>
                <a:gd name="connsiteY28" fmla="*/ 813340 h 858583"/>
                <a:gd name="connsiteX29" fmla="*/ 279131 w 2585036"/>
                <a:gd name="connsiteY29" fmla="*/ 39053 h 858583"/>
                <a:gd name="connsiteX30" fmla="*/ 308782 w 2585036"/>
                <a:gd name="connsiteY30" fmla="*/ 18574 h 858583"/>
                <a:gd name="connsiteX31" fmla="*/ 446106 w 2585036"/>
                <a:gd name="connsiteY31" fmla="*/ 18574 h 858583"/>
                <a:gd name="connsiteX32" fmla="*/ 476802 w 2585036"/>
                <a:gd name="connsiteY32" fmla="*/ 39053 h 858583"/>
                <a:gd name="connsiteX33" fmla="*/ 754491 w 2585036"/>
                <a:gd name="connsiteY33" fmla="*/ 813340 h 858583"/>
                <a:gd name="connsiteX34" fmla="*/ 1550306 w 2585036"/>
                <a:gd name="connsiteY34" fmla="*/ 729139 h 858583"/>
                <a:gd name="connsiteX35" fmla="*/ 1695803 w 2585036"/>
                <a:gd name="connsiteY35" fmla="*/ 642938 h 858583"/>
                <a:gd name="connsiteX36" fmla="*/ 1529874 w 2585036"/>
                <a:gd name="connsiteY36" fmla="*/ 464248 h 858583"/>
                <a:gd name="connsiteX37" fmla="*/ 1425336 w 2585036"/>
                <a:gd name="connsiteY37" fmla="*/ 608076 h 858583"/>
                <a:gd name="connsiteX38" fmla="*/ 1550401 w 2585036"/>
                <a:gd name="connsiteY38" fmla="*/ 729234 h 858583"/>
                <a:gd name="connsiteX39" fmla="*/ 1596492 w 2585036"/>
                <a:gd name="connsiteY39" fmla="*/ 127445 h 858583"/>
                <a:gd name="connsiteX40" fmla="*/ 1512482 w 2585036"/>
                <a:gd name="connsiteY40" fmla="*/ 206502 h 858583"/>
                <a:gd name="connsiteX41" fmla="*/ 1572924 w 2585036"/>
                <a:gd name="connsiteY41" fmla="*/ 317373 h 858583"/>
                <a:gd name="connsiteX42" fmla="*/ 1676416 w 2585036"/>
                <a:gd name="connsiteY42" fmla="*/ 204406 h 858583"/>
                <a:gd name="connsiteX43" fmla="*/ 1596492 w 2585036"/>
                <a:gd name="connsiteY43" fmla="*/ 127349 h 858583"/>
                <a:gd name="connsiteX44" fmla="*/ 2050375 w 2585036"/>
                <a:gd name="connsiteY44" fmla="*/ 811340 h 858583"/>
                <a:gd name="connsiteX45" fmla="*/ 2039066 w 2585036"/>
                <a:gd name="connsiteY45" fmla="*/ 840105 h 858583"/>
                <a:gd name="connsiteX46" fmla="*/ 1908964 w 2585036"/>
                <a:gd name="connsiteY46" fmla="*/ 840105 h 858583"/>
                <a:gd name="connsiteX47" fmla="*/ 1871046 w 2585036"/>
                <a:gd name="connsiteY47" fmla="*/ 822579 h 858583"/>
                <a:gd name="connsiteX48" fmla="*/ 1793213 w 2585036"/>
                <a:gd name="connsiteY48" fmla="*/ 736378 h 858583"/>
                <a:gd name="connsiteX49" fmla="*/ 1547265 w 2585036"/>
                <a:gd name="connsiteY49" fmla="*/ 858584 h 858583"/>
                <a:gd name="connsiteX50" fmla="*/ 1279839 w 2585036"/>
                <a:gd name="connsiteY50" fmla="*/ 613124 h 858583"/>
                <a:gd name="connsiteX51" fmla="*/ 1439686 w 2585036"/>
                <a:gd name="connsiteY51" fmla="*/ 376904 h 858583"/>
                <a:gd name="connsiteX52" fmla="*/ 1371072 w 2585036"/>
                <a:gd name="connsiteY52" fmla="*/ 214694 h 858583"/>
                <a:gd name="connsiteX53" fmla="*/ 1594402 w 2585036"/>
                <a:gd name="connsiteY53" fmla="*/ 0 h 858583"/>
                <a:gd name="connsiteX54" fmla="*/ 1815736 w 2585036"/>
                <a:gd name="connsiteY54" fmla="*/ 201263 h 858583"/>
                <a:gd name="connsiteX55" fmla="*/ 1664062 w 2585036"/>
                <a:gd name="connsiteY55" fmla="*/ 404622 h 858583"/>
                <a:gd name="connsiteX56" fmla="*/ 1778863 w 2585036"/>
                <a:gd name="connsiteY56" fmla="*/ 528923 h 858583"/>
                <a:gd name="connsiteX57" fmla="*/ 1843391 w 2585036"/>
                <a:gd name="connsiteY57" fmla="*/ 415957 h 858583"/>
                <a:gd name="connsiteX58" fmla="*/ 1877223 w 2585036"/>
                <a:gd name="connsiteY58" fmla="*/ 397478 h 858583"/>
                <a:gd name="connsiteX59" fmla="*/ 1976629 w 2585036"/>
                <a:gd name="connsiteY59" fmla="*/ 397478 h 858583"/>
                <a:gd name="connsiteX60" fmla="*/ 1992024 w 2585036"/>
                <a:gd name="connsiteY60" fmla="*/ 426244 h 858583"/>
                <a:gd name="connsiteX61" fmla="*/ 1877223 w 2585036"/>
                <a:gd name="connsiteY61" fmla="*/ 623411 h 858583"/>
                <a:gd name="connsiteX62" fmla="*/ 2050375 w 2585036"/>
                <a:gd name="connsiteY62" fmla="*/ 811340 h 858583"/>
                <a:gd name="connsiteX63" fmla="*/ 1027904 w 2585036"/>
                <a:gd name="connsiteY63" fmla="*/ 840105 h 858583"/>
                <a:gd name="connsiteX64" fmla="*/ 1050427 w 2585036"/>
                <a:gd name="connsiteY64" fmla="*/ 817531 h 858583"/>
                <a:gd name="connsiteX65" fmla="*/ 1050427 w 2585036"/>
                <a:gd name="connsiteY65" fmla="*/ 155162 h 858583"/>
                <a:gd name="connsiteX66" fmla="*/ 1274802 w 2585036"/>
                <a:gd name="connsiteY66" fmla="*/ 155162 h 858583"/>
                <a:gd name="connsiteX67" fmla="*/ 1297326 w 2585036"/>
                <a:gd name="connsiteY67" fmla="*/ 132588 h 858583"/>
                <a:gd name="connsiteX68" fmla="*/ 1297326 w 2585036"/>
                <a:gd name="connsiteY68" fmla="*/ 41243 h 858583"/>
                <a:gd name="connsiteX69" fmla="*/ 1274802 w 2585036"/>
                <a:gd name="connsiteY69" fmla="*/ 18669 h 858583"/>
                <a:gd name="connsiteX70" fmla="*/ 677419 w 2585036"/>
                <a:gd name="connsiteY70" fmla="*/ 18669 h 858583"/>
                <a:gd name="connsiteX71" fmla="*/ 654896 w 2585036"/>
                <a:gd name="connsiteY71" fmla="*/ 41243 h 858583"/>
                <a:gd name="connsiteX72" fmla="*/ 654896 w 2585036"/>
                <a:gd name="connsiteY72" fmla="*/ 132588 h 858583"/>
                <a:gd name="connsiteX73" fmla="*/ 677419 w 2585036"/>
                <a:gd name="connsiteY73" fmla="*/ 155162 h 858583"/>
                <a:gd name="connsiteX74" fmla="*/ 901794 w 2585036"/>
                <a:gd name="connsiteY74" fmla="*/ 155162 h 858583"/>
                <a:gd name="connsiteX75" fmla="*/ 901794 w 2585036"/>
                <a:gd name="connsiteY75" fmla="*/ 817531 h 858583"/>
                <a:gd name="connsiteX76" fmla="*/ 924317 w 2585036"/>
                <a:gd name="connsiteY76" fmla="*/ 840105 h 858583"/>
                <a:gd name="connsiteX77" fmla="*/ 1027809 w 2585036"/>
                <a:gd name="connsiteY77" fmla="*/ 840105 h 858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585036" h="858583">
                  <a:moveTo>
                    <a:pt x="2212123" y="840105"/>
                  </a:moveTo>
                  <a:cubicBezTo>
                    <a:pt x="2198818" y="840105"/>
                    <a:pt x="2189600" y="830866"/>
                    <a:pt x="2189600" y="817531"/>
                  </a:cubicBezTo>
                  <a:lnTo>
                    <a:pt x="2189600" y="155162"/>
                  </a:lnTo>
                  <a:lnTo>
                    <a:pt x="1965129" y="155162"/>
                  </a:lnTo>
                  <a:cubicBezTo>
                    <a:pt x="1951825" y="155162"/>
                    <a:pt x="1942606" y="145923"/>
                    <a:pt x="1942606" y="132588"/>
                  </a:cubicBezTo>
                  <a:lnTo>
                    <a:pt x="1942606" y="41243"/>
                  </a:lnTo>
                  <a:cubicBezTo>
                    <a:pt x="1942606" y="27908"/>
                    <a:pt x="1951825" y="18669"/>
                    <a:pt x="1965129" y="18669"/>
                  </a:cubicBezTo>
                  <a:lnTo>
                    <a:pt x="2562513" y="18669"/>
                  </a:lnTo>
                  <a:cubicBezTo>
                    <a:pt x="2575818" y="18669"/>
                    <a:pt x="2585037" y="27908"/>
                    <a:pt x="2585037" y="41243"/>
                  </a:cubicBezTo>
                  <a:lnTo>
                    <a:pt x="2585037" y="132588"/>
                  </a:lnTo>
                  <a:cubicBezTo>
                    <a:pt x="2585037" y="145923"/>
                    <a:pt x="2575818" y="155162"/>
                    <a:pt x="2562513" y="155162"/>
                  </a:cubicBezTo>
                  <a:lnTo>
                    <a:pt x="2338138" y="155162"/>
                  </a:lnTo>
                  <a:lnTo>
                    <a:pt x="2338138" y="817531"/>
                  </a:lnTo>
                  <a:cubicBezTo>
                    <a:pt x="2338138" y="830866"/>
                    <a:pt x="2328920" y="840105"/>
                    <a:pt x="2315615" y="840105"/>
                  </a:cubicBezTo>
                  <a:lnTo>
                    <a:pt x="2212123" y="840105"/>
                  </a:lnTo>
                  <a:close/>
                  <a:moveTo>
                    <a:pt x="493148" y="509397"/>
                  </a:moveTo>
                  <a:lnTo>
                    <a:pt x="375305" y="170498"/>
                  </a:lnTo>
                  <a:lnTo>
                    <a:pt x="256418" y="509397"/>
                  </a:lnTo>
                  <a:lnTo>
                    <a:pt x="493053" y="509397"/>
                  </a:lnTo>
                  <a:close/>
                  <a:moveTo>
                    <a:pt x="754396" y="813340"/>
                  </a:moveTo>
                  <a:cubicBezTo>
                    <a:pt x="759528" y="826675"/>
                    <a:pt x="751355" y="840105"/>
                    <a:pt x="737005" y="840105"/>
                  </a:cubicBezTo>
                  <a:lnTo>
                    <a:pt x="630472" y="840105"/>
                  </a:lnTo>
                  <a:cubicBezTo>
                    <a:pt x="615076" y="840105"/>
                    <a:pt x="605858" y="832961"/>
                    <a:pt x="600726" y="818483"/>
                  </a:cubicBezTo>
                  <a:lnTo>
                    <a:pt x="540284" y="643890"/>
                  </a:lnTo>
                  <a:lnTo>
                    <a:pt x="209376" y="643890"/>
                  </a:lnTo>
                  <a:lnTo>
                    <a:pt x="148839" y="818483"/>
                  </a:lnTo>
                  <a:cubicBezTo>
                    <a:pt x="143707" y="832866"/>
                    <a:pt x="134489" y="840105"/>
                    <a:pt x="119189" y="840105"/>
                  </a:cubicBezTo>
                  <a:lnTo>
                    <a:pt x="18833" y="840105"/>
                  </a:lnTo>
                  <a:cubicBezTo>
                    <a:pt x="5528" y="840105"/>
                    <a:pt x="-3690" y="826770"/>
                    <a:pt x="1442" y="813340"/>
                  </a:cubicBezTo>
                  <a:lnTo>
                    <a:pt x="279131" y="39053"/>
                  </a:lnTo>
                  <a:cubicBezTo>
                    <a:pt x="284263" y="24670"/>
                    <a:pt x="293481" y="18574"/>
                    <a:pt x="308782" y="18574"/>
                  </a:cubicBezTo>
                  <a:lnTo>
                    <a:pt x="446106" y="18574"/>
                  </a:lnTo>
                  <a:cubicBezTo>
                    <a:pt x="461501" y="18574"/>
                    <a:pt x="471670" y="24670"/>
                    <a:pt x="476802" y="39053"/>
                  </a:cubicBezTo>
                  <a:lnTo>
                    <a:pt x="754491" y="813340"/>
                  </a:lnTo>
                  <a:moveTo>
                    <a:pt x="1550306" y="729139"/>
                  </a:moveTo>
                  <a:cubicBezTo>
                    <a:pt x="1615879" y="729139"/>
                    <a:pt x="1659880" y="697325"/>
                    <a:pt x="1695803" y="642938"/>
                  </a:cubicBezTo>
                  <a:lnTo>
                    <a:pt x="1529874" y="464248"/>
                  </a:lnTo>
                  <a:cubicBezTo>
                    <a:pt x="1466296" y="500253"/>
                    <a:pt x="1425336" y="536162"/>
                    <a:pt x="1425336" y="608076"/>
                  </a:cubicBezTo>
                  <a:cubicBezTo>
                    <a:pt x="1425336" y="679990"/>
                    <a:pt x="1482737" y="729234"/>
                    <a:pt x="1550401" y="729234"/>
                  </a:cubicBezTo>
                  <a:moveTo>
                    <a:pt x="1596492" y="127445"/>
                  </a:moveTo>
                  <a:cubicBezTo>
                    <a:pt x="1543273" y="127445"/>
                    <a:pt x="1512482" y="161353"/>
                    <a:pt x="1512482" y="206502"/>
                  </a:cubicBezTo>
                  <a:cubicBezTo>
                    <a:pt x="1512482" y="241459"/>
                    <a:pt x="1530919" y="272225"/>
                    <a:pt x="1572924" y="317373"/>
                  </a:cubicBezTo>
                  <a:cubicBezTo>
                    <a:pt x="1645625" y="275273"/>
                    <a:pt x="1676416" y="249650"/>
                    <a:pt x="1676416" y="204406"/>
                  </a:cubicBezTo>
                  <a:cubicBezTo>
                    <a:pt x="1676416" y="162306"/>
                    <a:pt x="1649807" y="127349"/>
                    <a:pt x="1596492" y="127349"/>
                  </a:cubicBezTo>
                  <a:moveTo>
                    <a:pt x="2050375" y="811340"/>
                  </a:moveTo>
                  <a:cubicBezTo>
                    <a:pt x="2063680" y="825722"/>
                    <a:pt x="2055507" y="840105"/>
                    <a:pt x="2039066" y="840105"/>
                  </a:cubicBezTo>
                  <a:lnTo>
                    <a:pt x="1908964" y="840105"/>
                  </a:lnTo>
                  <a:cubicBezTo>
                    <a:pt x="1891573" y="840105"/>
                    <a:pt x="1882260" y="836009"/>
                    <a:pt x="1871046" y="822579"/>
                  </a:cubicBezTo>
                  <a:lnTo>
                    <a:pt x="1793213" y="736378"/>
                  </a:lnTo>
                  <a:cubicBezTo>
                    <a:pt x="1740944" y="806196"/>
                    <a:pt x="1668148" y="858584"/>
                    <a:pt x="1547265" y="858584"/>
                  </a:cubicBezTo>
                  <a:cubicBezTo>
                    <a:pt x="1397681" y="858584"/>
                    <a:pt x="1279839" y="768191"/>
                    <a:pt x="1279839" y="613124"/>
                  </a:cubicBezTo>
                  <a:cubicBezTo>
                    <a:pt x="1279839" y="493967"/>
                    <a:pt x="1343417" y="430340"/>
                    <a:pt x="1439686" y="376904"/>
                  </a:cubicBezTo>
                  <a:cubicBezTo>
                    <a:pt x="1392550" y="322421"/>
                    <a:pt x="1371072" y="264986"/>
                    <a:pt x="1371072" y="214694"/>
                  </a:cubicBezTo>
                  <a:cubicBezTo>
                    <a:pt x="1371072" y="87344"/>
                    <a:pt x="1460214" y="0"/>
                    <a:pt x="1594402" y="0"/>
                  </a:cubicBezTo>
                  <a:cubicBezTo>
                    <a:pt x="1728590" y="0"/>
                    <a:pt x="1815736" y="81153"/>
                    <a:pt x="1815736" y="201263"/>
                  </a:cubicBezTo>
                  <a:cubicBezTo>
                    <a:pt x="1815736" y="303943"/>
                    <a:pt x="1741990" y="361379"/>
                    <a:pt x="1664062" y="404622"/>
                  </a:cubicBezTo>
                  <a:lnTo>
                    <a:pt x="1778863" y="528923"/>
                  </a:lnTo>
                  <a:lnTo>
                    <a:pt x="1843391" y="415957"/>
                  </a:lnTo>
                  <a:cubicBezTo>
                    <a:pt x="1851564" y="402622"/>
                    <a:pt x="1860782" y="397478"/>
                    <a:pt x="1877223" y="397478"/>
                  </a:cubicBezTo>
                  <a:lnTo>
                    <a:pt x="1976629" y="397478"/>
                  </a:lnTo>
                  <a:cubicBezTo>
                    <a:pt x="1993069" y="397478"/>
                    <a:pt x="2002288" y="408813"/>
                    <a:pt x="1992024" y="426244"/>
                  </a:cubicBezTo>
                  <a:lnTo>
                    <a:pt x="1877223" y="623411"/>
                  </a:lnTo>
                  <a:lnTo>
                    <a:pt x="2050375" y="811340"/>
                  </a:lnTo>
                  <a:moveTo>
                    <a:pt x="1027904" y="840105"/>
                  </a:moveTo>
                  <a:cubicBezTo>
                    <a:pt x="1041209" y="840105"/>
                    <a:pt x="1050427" y="830866"/>
                    <a:pt x="1050427" y="817531"/>
                  </a:cubicBezTo>
                  <a:lnTo>
                    <a:pt x="1050427" y="155162"/>
                  </a:lnTo>
                  <a:lnTo>
                    <a:pt x="1274802" y="155162"/>
                  </a:lnTo>
                  <a:cubicBezTo>
                    <a:pt x="1288107" y="155162"/>
                    <a:pt x="1297326" y="145923"/>
                    <a:pt x="1297326" y="132588"/>
                  </a:cubicBezTo>
                  <a:lnTo>
                    <a:pt x="1297326" y="41243"/>
                  </a:lnTo>
                  <a:cubicBezTo>
                    <a:pt x="1297326" y="27908"/>
                    <a:pt x="1288107" y="18669"/>
                    <a:pt x="1274802" y="18669"/>
                  </a:cubicBezTo>
                  <a:lnTo>
                    <a:pt x="677419" y="18669"/>
                  </a:lnTo>
                  <a:cubicBezTo>
                    <a:pt x="664114" y="18669"/>
                    <a:pt x="654896" y="27908"/>
                    <a:pt x="654896" y="41243"/>
                  </a:cubicBezTo>
                  <a:lnTo>
                    <a:pt x="654896" y="132588"/>
                  </a:lnTo>
                  <a:cubicBezTo>
                    <a:pt x="654896" y="145923"/>
                    <a:pt x="664114" y="155162"/>
                    <a:pt x="677419" y="155162"/>
                  </a:cubicBezTo>
                  <a:lnTo>
                    <a:pt x="901794" y="155162"/>
                  </a:lnTo>
                  <a:lnTo>
                    <a:pt x="901794" y="817531"/>
                  </a:lnTo>
                  <a:cubicBezTo>
                    <a:pt x="901794" y="830866"/>
                    <a:pt x="911012" y="840105"/>
                    <a:pt x="924317" y="840105"/>
                  </a:cubicBezTo>
                  <a:lnTo>
                    <a:pt x="1027809" y="840105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FCCA952-DEEE-F5C7-8A48-A21857542911}"/>
                </a:ext>
              </a:extLst>
            </p:cNvPr>
            <p:cNvSpPr/>
            <p:nvPr/>
          </p:nvSpPr>
          <p:spPr>
            <a:xfrm>
              <a:off x="7754938" y="2873829"/>
              <a:ext cx="1368489" cy="1371600"/>
            </a:xfrm>
            <a:custGeom>
              <a:avLst/>
              <a:gdLst>
                <a:gd name="connsiteX0" fmla="*/ 264670 w 1368489"/>
                <a:gd name="connsiteY0" fmla="*/ 1227487 h 1371600"/>
                <a:gd name="connsiteX1" fmla="*/ 684245 w 1368489"/>
                <a:gd name="connsiteY1" fmla="*/ 1371600 h 1371600"/>
                <a:gd name="connsiteX2" fmla="*/ 1134991 w 1368489"/>
                <a:gd name="connsiteY2" fmla="*/ 1201579 h 1371600"/>
                <a:gd name="connsiteX3" fmla="*/ 1134326 w 1368489"/>
                <a:gd name="connsiteY3" fmla="*/ 1200341 h 1371600"/>
                <a:gd name="connsiteX4" fmla="*/ 684245 w 1368489"/>
                <a:gd name="connsiteY4" fmla="*/ 1315403 h 1371600"/>
                <a:gd name="connsiteX5" fmla="*/ 265525 w 1368489"/>
                <a:gd name="connsiteY5" fmla="*/ 1226249 h 1371600"/>
                <a:gd name="connsiteX6" fmla="*/ 264670 w 1368489"/>
                <a:gd name="connsiteY6" fmla="*/ 1227487 h 1371600"/>
                <a:gd name="connsiteX7" fmla="*/ 730717 w 1368489"/>
                <a:gd name="connsiteY7" fmla="*/ 1262539 h 1371600"/>
                <a:gd name="connsiteX8" fmla="*/ 1194768 w 1368489"/>
                <a:gd name="connsiteY8" fmla="*/ 1125379 h 1371600"/>
                <a:gd name="connsiteX9" fmla="*/ 1279728 w 1368489"/>
                <a:gd name="connsiteY9" fmla="*/ 1023080 h 1371600"/>
                <a:gd name="connsiteX10" fmla="*/ 1320973 w 1368489"/>
                <a:gd name="connsiteY10" fmla="*/ 937355 h 1371600"/>
                <a:gd name="connsiteX11" fmla="*/ 1319547 w 1368489"/>
                <a:gd name="connsiteY11" fmla="*/ 936784 h 1371600"/>
                <a:gd name="connsiteX12" fmla="*/ 610879 w 1368489"/>
                <a:gd name="connsiteY12" fmla="*/ 1183386 h 1371600"/>
                <a:gd name="connsiteX13" fmla="*/ 67759 w 1368489"/>
                <a:gd name="connsiteY13" fmla="*/ 980504 h 1371600"/>
                <a:gd name="connsiteX14" fmla="*/ 66524 w 1368489"/>
                <a:gd name="connsiteY14" fmla="*/ 981265 h 1371600"/>
                <a:gd name="connsiteX15" fmla="*/ 730717 w 1368489"/>
                <a:gd name="connsiteY15" fmla="*/ 1262539 h 1371600"/>
                <a:gd name="connsiteX16" fmla="*/ 546731 w 1368489"/>
                <a:gd name="connsiteY16" fmla="*/ 960787 h 1371600"/>
                <a:gd name="connsiteX17" fmla="*/ 1426 w 1368489"/>
                <a:gd name="connsiteY17" fmla="*/ 685610 h 1371600"/>
                <a:gd name="connsiteX18" fmla="*/ 0 w 1368489"/>
                <a:gd name="connsiteY18" fmla="*/ 685800 h 1371600"/>
                <a:gd name="connsiteX19" fmla="*/ 10264 w 1368489"/>
                <a:gd name="connsiteY19" fmla="*/ 804005 h 1371600"/>
                <a:gd name="connsiteX20" fmla="*/ 44666 w 1368489"/>
                <a:gd name="connsiteY20" fmla="*/ 863822 h 1371600"/>
                <a:gd name="connsiteX21" fmla="*/ 707053 w 1368489"/>
                <a:gd name="connsiteY21" fmla="*/ 1076611 h 1371600"/>
                <a:gd name="connsiteX22" fmla="*/ 1343211 w 1368489"/>
                <a:gd name="connsiteY22" fmla="*/ 855250 h 1371600"/>
                <a:gd name="connsiteX23" fmla="*/ 1368490 w 1368489"/>
                <a:gd name="connsiteY23" fmla="*/ 685800 h 1371600"/>
                <a:gd name="connsiteX24" fmla="*/ 1367539 w 1368489"/>
                <a:gd name="connsiteY24" fmla="*/ 648557 h 1371600"/>
                <a:gd name="connsiteX25" fmla="*/ 1366114 w 1368489"/>
                <a:gd name="connsiteY25" fmla="*/ 648367 h 1371600"/>
                <a:gd name="connsiteX26" fmla="*/ 546636 w 1368489"/>
                <a:gd name="connsiteY26" fmla="*/ 960692 h 1371600"/>
                <a:gd name="connsiteX27" fmla="*/ 65954 w 1368489"/>
                <a:gd name="connsiteY27" fmla="*/ 391573 h 1371600"/>
                <a:gd name="connsiteX28" fmla="*/ 17011 w 1368489"/>
                <a:gd name="connsiteY28" fmla="*/ 533686 h 1371600"/>
                <a:gd name="connsiteX29" fmla="*/ 20622 w 1368489"/>
                <a:gd name="connsiteY29" fmla="*/ 566928 h 1371600"/>
                <a:gd name="connsiteX30" fmla="*/ 770156 w 1368489"/>
                <a:gd name="connsiteY30" fmla="*/ 799148 h 1371600"/>
                <a:gd name="connsiteX31" fmla="*/ 1345016 w 1368489"/>
                <a:gd name="connsiteY31" fmla="*/ 588931 h 1371600"/>
                <a:gd name="connsiteX32" fmla="*/ 1343401 w 1368489"/>
                <a:gd name="connsiteY32" fmla="*/ 501968 h 1371600"/>
                <a:gd name="connsiteX33" fmla="*/ 1298545 w 1368489"/>
                <a:gd name="connsiteY33" fmla="*/ 383381 h 1371600"/>
                <a:gd name="connsiteX34" fmla="*/ 1297309 w 1368489"/>
                <a:gd name="connsiteY34" fmla="*/ 383762 h 1371600"/>
                <a:gd name="connsiteX35" fmla="*/ 557850 w 1368489"/>
                <a:gd name="connsiteY35" fmla="*/ 676751 h 1371600"/>
                <a:gd name="connsiteX36" fmla="*/ 61202 w 1368489"/>
                <a:gd name="connsiteY36" fmla="*/ 431959 h 1371600"/>
                <a:gd name="connsiteX37" fmla="*/ 67284 w 1368489"/>
                <a:gd name="connsiteY37" fmla="*/ 392049 h 1371600"/>
                <a:gd name="connsiteX38" fmla="*/ 66049 w 1368489"/>
                <a:gd name="connsiteY38" fmla="*/ 391668 h 1371600"/>
                <a:gd name="connsiteX39" fmla="*/ 1136227 w 1368489"/>
                <a:gd name="connsiteY39" fmla="*/ 172974 h 1371600"/>
                <a:gd name="connsiteX40" fmla="*/ 1140503 w 1368489"/>
                <a:gd name="connsiteY40" fmla="*/ 188786 h 1371600"/>
                <a:gd name="connsiteX41" fmla="*/ 537702 w 1368489"/>
                <a:gd name="connsiteY41" fmla="*/ 399764 h 1371600"/>
                <a:gd name="connsiteX42" fmla="*/ 214777 w 1368489"/>
                <a:gd name="connsiteY42" fmla="*/ 234220 h 1371600"/>
                <a:gd name="connsiteX43" fmla="*/ 242907 w 1368489"/>
                <a:gd name="connsiteY43" fmla="*/ 163830 h 1371600"/>
                <a:gd name="connsiteX44" fmla="*/ 241862 w 1368489"/>
                <a:gd name="connsiteY44" fmla="*/ 162878 h 1371600"/>
                <a:gd name="connsiteX45" fmla="*/ 145592 w 1368489"/>
                <a:gd name="connsiteY45" fmla="*/ 263176 h 1371600"/>
                <a:gd name="connsiteX46" fmla="*/ 123544 w 1368489"/>
                <a:gd name="connsiteY46" fmla="*/ 304895 h 1371600"/>
                <a:gd name="connsiteX47" fmla="*/ 768920 w 1368489"/>
                <a:gd name="connsiteY47" fmla="*/ 534924 h 1371600"/>
                <a:gd name="connsiteX48" fmla="*/ 1249507 w 1368489"/>
                <a:gd name="connsiteY48" fmla="*/ 330613 h 1371600"/>
                <a:gd name="connsiteX49" fmla="*/ 1202370 w 1368489"/>
                <a:gd name="connsiteY49" fmla="*/ 237839 h 1371600"/>
                <a:gd name="connsiteX50" fmla="*/ 1137462 w 1368489"/>
                <a:gd name="connsiteY50" fmla="*/ 172022 h 1371600"/>
                <a:gd name="connsiteX51" fmla="*/ 1136417 w 1368489"/>
                <a:gd name="connsiteY51" fmla="*/ 172974 h 1371600"/>
                <a:gd name="connsiteX52" fmla="*/ 1034540 w 1368489"/>
                <a:gd name="connsiteY52" fmla="*/ 96774 h 1371600"/>
                <a:gd name="connsiteX53" fmla="*/ 684245 w 1368489"/>
                <a:gd name="connsiteY53" fmla="*/ 0 h 1371600"/>
                <a:gd name="connsiteX54" fmla="*/ 329388 w 1368489"/>
                <a:gd name="connsiteY54" fmla="*/ 99536 h 1371600"/>
                <a:gd name="connsiteX55" fmla="*/ 281111 w 1368489"/>
                <a:gd name="connsiteY55" fmla="*/ 153448 h 1371600"/>
                <a:gd name="connsiteX56" fmla="*/ 655165 w 1368489"/>
                <a:gd name="connsiteY56" fmla="*/ 273463 h 1371600"/>
                <a:gd name="connsiteX57" fmla="*/ 1075500 w 1368489"/>
                <a:gd name="connsiteY57" fmla="*/ 139732 h 1371600"/>
                <a:gd name="connsiteX58" fmla="*/ 1034255 w 1368489"/>
                <a:gd name="connsiteY58" fmla="*/ 96584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368489" h="1371600">
                  <a:moveTo>
                    <a:pt x="264670" y="1227487"/>
                  </a:moveTo>
                  <a:cubicBezTo>
                    <a:pt x="380706" y="1317498"/>
                    <a:pt x="526298" y="1371600"/>
                    <a:pt x="684245" y="1371600"/>
                  </a:cubicBezTo>
                  <a:cubicBezTo>
                    <a:pt x="857112" y="1371600"/>
                    <a:pt x="1014678" y="1307211"/>
                    <a:pt x="1134991" y="1201579"/>
                  </a:cubicBezTo>
                  <a:cubicBezTo>
                    <a:pt x="1136417" y="1200341"/>
                    <a:pt x="1135752" y="1199388"/>
                    <a:pt x="1134326" y="1200341"/>
                  </a:cubicBezTo>
                  <a:cubicBezTo>
                    <a:pt x="1080347" y="1236440"/>
                    <a:pt x="926487" y="1315403"/>
                    <a:pt x="684245" y="1315403"/>
                  </a:cubicBezTo>
                  <a:cubicBezTo>
                    <a:pt x="473745" y="1315403"/>
                    <a:pt x="340697" y="1268349"/>
                    <a:pt x="265525" y="1226249"/>
                  </a:cubicBezTo>
                  <a:cubicBezTo>
                    <a:pt x="264100" y="1225582"/>
                    <a:pt x="263529" y="1226630"/>
                    <a:pt x="264670" y="1227487"/>
                  </a:cubicBezTo>
                  <a:moveTo>
                    <a:pt x="730717" y="1262539"/>
                  </a:moveTo>
                  <a:cubicBezTo>
                    <a:pt x="899117" y="1262539"/>
                    <a:pt x="1084148" y="1216533"/>
                    <a:pt x="1194768" y="1125379"/>
                  </a:cubicBezTo>
                  <a:cubicBezTo>
                    <a:pt x="1225084" y="1100614"/>
                    <a:pt x="1253879" y="1067562"/>
                    <a:pt x="1279728" y="1023080"/>
                  </a:cubicBezTo>
                  <a:cubicBezTo>
                    <a:pt x="1294553" y="997553"/>
                    <a:pt x="1309094" y="967169"/>
                    <a:pt x="1320973" y="937355"/>
                  </a:cubicBezTo>
                  <a:cubicBezTo>
                    <a:pt x="1321543" y="935927"/>
                    <a:pt x="1320593" y="935165"/>
                    <a:pt x="1319547" y="936784"/>
                  </a:cubicBezTo>
                  <a:cubicBezTo>
                    <a:pt x="1216626" y="1088612"/>
                    <a:pt x="918599" y="1183386"/>
                    <a:pt x="610879" y="1183386"/>
                  </a:cubicBezTo>
                  <a:cubicBezTo>
                    <a:pt x="393346" y="1183386"/>
                    <a:pt x="159372" y="1113663"/>
                    <a:pt x="67759" y="980504"/>
                  </a:cubicBezTo>
                  <a:cubicBezTo>
                    <a:pt x="66809" y="979265"/>
                    <a:pt x="65954" y="979837"/>
                    <a:pt x="66524" y="981265"/>
                  </a:cubicBezTo>
                  <a:cubicBezTo>
                    <a:pt x="151864" y="1163098"/>
                    <a:pt x="410832" y="1262539"/>
                    <a:pt x="730717" y="1262539"/>
                  </a:cubicBezTo>
                  <a:moveTo>
                    <a:pt x="546731" y="960787"/>
                  </a:moveTo>
                  <a:cubicBezTo>
                    <a:pt x="196530" y="960787"/>
                    <a:pt x="31361" y="797243"/>
                    <a:pt x="1426" y="685610"/>
                  </a:cubicBezTo>
                  <a:cubicBezTo>
                    <a:pt x="1045" y="683990"/>
                    <a:pt x="0" y="684371"/>
                    <a:pt x="0" y="685800"/>
                  </a:cubicBezTo>
                  <a:cubicBezTo>
                    <a:pt x="0" y="723329"/>
                    <a:pt x="3801" y="771906"/>
                    <a:pt x="10264" y="804005"/>
                  </a:cubicBezTo>
                  <a:cubicBezTo>
                    <a:pt x="13305" y="819626"/>
                    <a:pt x="26039" y="844296"/>
                    <a:pt x="44666" y="863822"/>
                  </a:cubicBezTo>
                  <a:cubicBezTo>
                    <a:pt x="129436" y="952405"/>
                    <a:pt x="340887" y="1076611"/>
                    <a:pt x="707053" y="1076611"/>
                  </a:cubicBezTo>
                  <a:cubicBezTo>
                    <a:pt x="1205887" y="1076611"/>
                    <a:pt x="1319927" y="910019"/>
                    <a:pt x="1343211" y="855250"/>
                  </a:cubicBezTo>
                  <a:cubicBezTo>
                    <a:pt x="1359937" y="816102"/>
                    <a:pt x="1368490" y="745236"/>
                    <a:pt x="1368490" y="685800"/>
                  </a:cubicBezTo>
                  <a:cubicBezTo>
                    <a:pt x="1368490" y="671417"/>
                    <a:pt x="1368110" y="659892"/>
                    <a:pt x="1367539" y="648557"/>
                  </a:cubicBezTo>
                  <a:cubicBezTo>
                    <a:pt x="1367539" y="646748"/>
                    <a:pt x="1366494" y="646557"/>
                    <a:pt x="1366114" y="648367"/>
                  </a:cubicBezTo>
                  <a:cubicBezTo>
                    <a:pt x="1341215" y="782479"/>
                    <a:pt x="914988" y="960692"/>
                    <a:pt x="546636" y="960692"/>
                  </a:cubicBezTo>
                  <a:moveTo>
                    <a:pt x="65954" y="391573"/>
                  </a:moveTo>
                  <a:cubicBezTo>
                    <a:pt x="45901" y="431483"/>
                    <a:pt x="23663" y="498824"/>
                    <a:pt x="17011" y="533686"/>
                  </a:cubicBezTo>
                  <a:cubicBezTo>
                    <a:pt x="14160" y="548640"/>
                    <a:pt x="15396" y="555784"/>
                    <a:pt x="20622" y="566928"/>
                  </a:cubicBezTo>
                  <a:cubicBezTo>
                    <a:pt x="62627" y="656273"/>
                    <a:pt x="274933" y="799148"/>
                    <a:pt x="770156" y="799148"/>
                  </a:cubicBezTo>
                  <a:cubicBezTo>
                    <a:pt x="1072269" y="799148"/>
                    <a:pt x="1307003" y="724757"/>
                    <a:pt x="1345016" y="588931"/>
                  </a:cubicBezTo>
                  <a:cubicBezTo>
                    <a:pt x="1352049" y="563975"/>
                    <a:pt x="1352334" y="537496"/>
                    <a:pt x="1343401" y="501968"/>
                  </a:cubicBezTo>
                  <a:cubicBezTo>
                    <a:pt x="1333327" y="462248"/>
                    <a:pt x="1314511" y="415862"/>
                    <a:pt x="1298545" y="383381"/>
                  </a:cubicBezTo>
                  <a:cubicBezTo>
                    <a:pt x="1297975" y="382334"/>
                    <a:pt x="1297119" y="382429"/>
                    <a:pt x="1297309" y="383762"/>
                  </a:cubicBezTo>
                  <a:cubicBezTo>
                    <a:pt x="1303202" y="561880"/>
                    <a:pt x="807789" y="676751"/>
                    <a:pt x="557850" y="676751"/>
                  </a:cubicBezTo>
                  <a:cubicBezTo>
                    <a:pt x="287098" y="676751"/>
                    <a:pt x="61202" y="568547"/>
                    <a:pt x="61202" y="431959"/>
                  </a:cubicBezTo>
                  <a:cubicBezTo>
                    <a:pt x="61202" y="418814"/>
                    <a:pt x="63863" y="405765"/>
                    <a:pt x="67284" y="392049"/>
                  </a:cubicBezTo>
                  <a:cubicBezTo>
                    <a:pt x="67664" y="390811"/>
                    <a:pt x="66524" y="390620"/>
                    <a:pt x="66049" y="391668"/>
                  </a:cubicBezTo>
                  <a:moveTo>
                    <a:pt x="1136227" y="172974"/>
                  </a:moveTo>
                  <a:cubicBezTo>
                    <a:pt x="1139078" y="177451"/>
                    <a:pt x="1140503" y="182309"/>
                    <a:pt x="1140503" y="188786"/>
                  </a:cubicBezTo>
                  <a:cubicBezTo>
                    <a:pt x="1140503" y="264986"/>
                    <a:pt x="907955" y="399764"/>
                    <a:pt x="537702" y="399764"/>
                  </a:cubicBezTo>
                  <a:cubicBezTo>
                    <a:pt x="265715" y="399764"/>
                    <a:pt x="214777" y="298609"/>
                    <a:pt x="214777" y="234220"/>
                  </a:cubicBezTo>
                  <a:cubicBezTo>
                    <a:pt x="214777" y="211265"/>
                    <a:pt x="223520" y="187643"/>
                    <a:pt x="242907" y="163830"/>
                  </a:cubicBezTo>
                  <a:cubicBezTo>
                    <a:pt x="243952" y="162401"/>
                    <a:pt x="243097" y="161830"/>
                    <a:pt x="241862" y="162878"/>
                  </a:cubicBezTo>
                  <a:cubicBezTo>
                    <a:pt x="206509" y="192881"/>
                    <a:pt x="174102" y="226695"/>
                    <a:pt x="145592" y="263176"/>
                  </a:cubicBezTo>
                  <a:cubicBezTo>
                    <a:pt x="132002" y="280416"/>
                    <a:pt x="123544" y="295656"/>
                    <a:pt x="123544" y="304895"/>
                  </a:cubicBezTo>
                  <a:cubicBezTo>
                    <a:pt x="123544" y="438245"/>
                    <a:pt x="457019" y="534924"/>
                    <a:pt x="768920" y="534924"/>
                  </a:cubicBezTo>
                  <a:cubicBezTo>
                    <a:pt x="1101159" y="534924"/>
                    <a:pt x="1249507" y="426149"/>
                    <a:pt x="1249507" y="330613"/>
                  </a:cubicBezTo>
                  <a:cubicBezTo>
                    <a:pt x="1249507" y="296418"/>
                    <a:pt x="1236203" y="276511"/>
                    <a:pt x="1202370" y="237839"/>
                  </a:cubicBezTo>
                  <a:cubicBezTo>
                    <a:pt x="1180322" y="212693"/>
                    <a:pt x="1159510" y="192215"/>
                    <a:pt x="1137462" y="172022"/>
                  </a:cubicBezTo>
                  <a:cubicBezTo>
                    <a:pt x="1136417" y="171164"/>
                    <a:pt x="1135657" y="171831"/>
                    <a:pt x="1136417" y="172974"/>
                  </a:cubicBezTo>
                  <a:moveTo>
                    <a:pt x="1034540" y="96774"/>
                  </a:moveTo>
                  <a:cubicBezTo>
                    <a:pt x="931714" y="35052"/>
                    <a:pt x="812636" y="0"/>
                    <a:pt x="684245" y="0"/>
                  </a:cubicBezTo>
                  <a:cubicBezTo>
                    <a:pt x="555854" y="0"/>
                    <a:pt x="432310" y="36290"/>
                    <a:pt x="329388" y="99536"/>
                  </a:cubicBezTo>
                  <a:cubicBezTo>
                    <a:pt x="298502" y="118586"/>
                    <a:pt x="281111" y="133826"/>
                    <a:pt x="281111" y="153448"/>
                  </a:cubicBezTo>
                  <a:cubicBezTo>
                    <a:pt x="281111" y="211360"/>
                    <a:pt x="415964" y="273463"/>
                    <a:pt x="655165" y="273463"/>
                  </a:cubicBezTo>
                  <a:cubicBezTo>
                    <a:pt x="894365" y="273463"/>
                    <a:pt x="1075500" y="205359"/>
                    <a:pt x="1075500" y="139732"/>
                  </a:cubicBezTo>
                  <a:cubicBezTo>
                    <a:pt x="1075500" y="124111"/>
                    <a:pt x="1061910" y="113157"/>
                    <a:pt x="1034255" y="96584"/>
                  </a:cubicBezTo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29938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 (on Right)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BFE2CB-2A90-1ED4-64B6-385659AE57D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29350" y="0"/>
            <a:ext cx="596265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285ECC81-F806-1342-B46E-27DAB802BEC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7200" y="6492240"/>
            <a:ext cx="9144000" cy="192024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pic>
        <p:nvPicPr>
          <p:cNvPr id="10" name="Picture 9" descr="A logo with white text&#10;&#10;Description automatically generated">
            <a:extLst>
              <a:ext uri="{FF2B5EF4-FFF2-40B4-BE49-F238E27FC236}">
                <a16:creationId xmlns:a16="http://schemas.microsoft.com/office/drawing/2014/main" id="{F59FB0BD-7944-5684-FBC4-DDD744F32E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211" y="6363800"/>
            <a:ext cx="914400" cy="450937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72D5857-7BF8-7F14-6D99-7E247E1D21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093" y="567559"/>
            <a:ext cx="5505450" cy="5742754"/>
          </a:xfrm>
        </p:spPr>
        <p:txBody>
          <a:bodyPr anchor="ctr" anchorCtr="0"/>
          <a:lstStyle>
            <a:lvl1pPr>
              <a:lnSpc>
                <a:spcPct val="90000"/>
              </a:lnSpc>
              <a:defRPr sz="6000" spc="-60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69064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Left (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BFE2CB-2A90-1ED4-64B6-385659AE57D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8238" y="0"/>
            <a:ext cx="596265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285ECC81-F806-1342-B46E-27DAB802BEC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7200" y="6492240"/>
            <a:ext cx="9144000" cy="192024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pic>
        <p:nvPicPr>
          <p:cNvPr id="10" name="Picture 9" descr="A logo with white text&#10;&#10;Description automatically generated">
            <a:extLst>
              <a:ext uri="{FF2B5EF4-FFF2-40B4-BE49-F238E27FC236}">
                <a16:creationId xmlns:a16="http://schemas.microsoft.com/office/drawing/2014/main" id="{F59FB0BD-7944-5684-FBC4-DDD744F32E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211" y="6363800"/>
            <a:ext cx="914400" cy="450937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94BAC18-7DEE-32CA-A8FA-AC680B182B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9350" y="567559"/>
            <a:ext cx="5505450" cy="5742754"/>
          </a:xfrm>
        </p:spPr>
        <p:txBody>
          <a:bodyPr lIns="182880" anchor="ctr" anchorCtr="0"/>
          <a:lstStyle>
            <a:lvl1pPr>
              <a:lnSpc>
                <a:spcPct val="90000"/>
              </a:lnSpc>
              <a:defRPr sz="6000" spc="-60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90476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/2 Photo in Curve +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CE87F42-0DBA-1F4D-BB94-6D9B444C73E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12802B-7741-030D-F914-7F4B0B5BDB7A}"/>
              </a:ext>
            </a:extLst>
          </p:cNvPr>
          <p:cNvSpPr txBox="1"/>
          <p:nvPr userDrawn="1"/>
        </p:nvSpPr>
        <p:spPr>
          <a:xfrm>
            <a:off x="10838985" y="7828156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>
            <a:normAutofit fontScale="25000" lnSpcReduction="2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TT Aleck Sans" panose="020B0503020203020204" pitchFamily="34" charset="0"/>
            </a:endParaRPr>
          </a:p>
        </p:txBody>
      </p:sp>
      <p:pic>
        <p:nvPicPr>
          <p:cNvPr id="3" name="Picture 2" descr="A logo with white text&#10;&#10;Description automatically generated">
            <a:extLst>
              <a:ext uri="{FF2B5EF4-FFF2-40B4-BE49-F238E27FC236}">
                <a16:creationId xmlns:a16="http://schemas.microsoft.com/office/drawing/2014/main" id="{3DBD927B-E174-34AA-91FC-A874368A7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211" y="6363800"/>
            <a:ext cx="914400" cy="450937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FA01CA2-FCA5-37D1-F299-2336284031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14409" y="0"/>
            <a:ext cx="6077591" cy="6858000"/>
          </a:xfrm>
          <a:custGeom>
            <a:avLst/>
            <a:gdLst>
              <a:gd name="connsiteX0" fmla="*/ 0 w 6077591"/>
              <a:gd name="connsiteY0" fmla="*/ 0 h 6858000"/>
              <a:gd name="connsiteX1" fmla="*/ 6077591 w 6077591"/>
              <a:gd name="connsiteY1" fmla="*/ 0 h 6858000"/>
              <a:gd name="connsiteX2" fmla="*/ 6077591 w 6077591"/>
              <a:gd name="connsiteY2" fmla="*/ 6858000 h 6858000"/>
              <a:gd name="connsiteX3" fmla="*/ 2289192 w 6077591"/>
              <a:gd name="connsiteY3" fmla="*/ 6858000 h 6858000"/>
              <a:gd name="connsiteX4" fmla="*/ 1109096 w 6077591"/>
              <a:gd name="connsiteY4" fmla="*/ 4751909 h 6858000"/>
              <a:gd name="connsiteX5" fmla="*/ 0 w 6077591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77591" h="6858000">
                <a:moveTo>
                  <a:pt x="0" y="0"/>
                </a:moveTo>
                <a:lnTo>
                  <a:pt x="6077591" y="0"/>
                </a:lnTo>
                <a:lnTo>
                  <a:pt x="6077591" y="6858000"/>
                </a:lnTo>
                <a:lnTo>
                  <a:pt x="2289192" y="6858000"/>
                </a:lnTo>
                <a:cubicBezTo>
                  <a:pt x="1672209" y="5912711"/>
                  <a:pt x="1393522" y="5392617"/>
                  <a:pt x="1109096" y="4751909"/>
                </a:cubicBezTo>
                <a:cubicBezTo>
                  <a:pt x="207003" y="2719969"/>
                  <a:pt x="103459" y="1436922"/>
                  <a:pt x="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53FCC6A-ED74-1EBD-84E9-A578E694A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457200"/>
            <a:ext cx="5505450" cy="5853113"/>
          </a:xfrm>
        </p:spPr>
        <p:txBody>
          <a:bodyPr anchor="ctr" anchorCtr="0"/>
          <a:lstStyle>
            <a:lvl1pPr>
              <a:lnSpc>
                <a:spcPct val="90000"/>
              </a:lnSpc>
              <a:defRPr sz="6000" spc="-60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00724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Photo in Curve +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CE87F42-0DBA-1F4D-BB94-6D9B444C73E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12802B-7741-030D-F914-7F4B0B5BDB7A}"/>
              </a:ext>
            </a:extLst>
          </p:cNvPr>
          <p:cNvSpPr txBox="1"/>
          <p:nvPr userDrawn="1"/>
        </p:nvSpPr>
        <p:spPr>
          <a:xfrm>
            <a:off x="10838985" y="7828156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>
            <a:normAutofit fontScale="25000" lnSpcReduction="2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TT Aleck Sans" panose="020B0503020203020204" pitchFamily="34" charset="0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62CAA962-48E0-3BD6-83AC-BF5D87664DC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62829" y="2415540"/>
            <a:ext cx="4545012" cy="275421"/>
          </a:xfrm>
        </p:spPr>
        <p:txBody>
          <a:bodyPr anchor="b" anchorCtr="0"/>
          <a:lstStyle>
            <a:lvl1pPr>
              <a:lnSpc>
                <a:spcPct val="90000"/>
              </a:lnSpc>
              <a:defRPr sz="3200" b="0" i="0">
                <a:solidFill>
                  <a:schemeClr val="bg1"/>
                </a:solidFill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1pPr>
          </a:lstStyle>
          <a:p>
            <a:pPr lvl="0"/>
            <a:r>
              <a:rPr lang="en-US"/>
              <a:t>Header (if needed)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E54C600D-AE65-B1BC-B761-D9A991AAF14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9179" y="2834640"/>
            <a:ext cx="4538662" cy="2095948"/>
          </a:xfrm>
        </p:spPr>
        <p:txBody>
          <a:bodyPr/>
          <a:lstStyle>
            <a:lvl1pPr>
              <a:buClr>
                <a:schemeClr val="bg1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logo with white text&#10;&#10;Description automatically generated">
            <a:extLst>
              <a:ext uri="{FF2B5EF4-FFF2-40B4-BE49-F238E27FC236}">
                <a16:creationId xmlns:a16="http://schemas.microsoft.com/office/drawing/2014/main" id="{87C89F7A-0237-7656-558B-CDA3DDAB95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211" y="6363800"/>
            <a:ext cx="914400" cy="450937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EDAE9A8-1775-EDA4-3B23-AEC925C7476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68764" y="0"/>
            <a:ext cx="6923236" cy="6858000"/>
          </a:xfrm>
          <a:custGeom>
            <a:avLst/>
            <a:gdLst>
              <a:gd name="connsiteX0" fmla="*/ 0 w 6923236"/>
              <a:gd name="connsiteY0" fmla="*/ 0 h 6858000"/>
              <a:gd name="connsiteX1" fmla="*/ 6923236 w 6923236"/>
              <a:gd name="connsiteY1" fmla="*/ 0 h 6858000"/>
              <a:gd name="connsiteX2" fmla="*/ 6923236 w 6923236"/>
              <a:gd name="connsiteY2" fmla="*/ 6858000 h 6858000"/>
              <a:gd name="connsiteX3" fmla="*/ 2291344 w 6923236"/>
              <a:gd name="connsiteY3" fmla="*/ 6858000 h 6858000"/>
              <a:gd name="connsiteX4" fmla="*/ 1110139 w 6923236"/>
              <a:gd name="connsiteY4" fmla="*/ 4751909 h 6858000"/>
              <a:gd name="connsiteX5" fmla="*/ 0 w 6923236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23236" h="6858000">
                <a:moveTo>
                  <a:pt x="0" y="0"/>
                </a:moveTo>
                <a:lnTo>
                  <a:pt x="6923236" y="0"/>
                </a:lnTo>
                <a:lnTo>
                  <a:pt x="6923236" y="6858000"/>
                </a:lnTo>
                <a:lnTo>
                  <a:pt x="2291344" y="6858000"/>
                </a:lnTo>
                <a:cubicBezTo>
                  <a:pt x="1673781" y="5912711"/>
                  <a:pt x="1394832" y="5392617"/>
                  <a:pt x="1110139" y="4751909"/>
                </a:cubicBezTo>
                <a:cubicBezTo>
                  <a:pt x="207197" y="2719969"/>
                  <a:pt x="103556" y="1436922"/>
                  <a:pt x="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965873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Photo in Curv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9BF011CF-455C-1951-117B-DEC939B52C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81861" y="-1"/>
            <a:ext cx="9110139" cy="6858000"/>
          </a:xfrm>
          <a:custGeom>
            <a:avLst/>
            <a:gdLst>
              <a:gd name="connsiteX0" fmla="*/ 0 w 9110139"/>
              <a:gd name="connsiteY0" fmla="*/ 0 h 6858000"/>
              <a:gd name="connsiteX1" fmla="*/ 9110139 w 9110139"/>
              <a:gd name="connsiteY1" fmla="*/ 0 h 6858000"/>
              <a:gd name="connsiteX2" fmla="*/ 9110139 w 9110139"/>
              <a:gd name="connsiteY2" fmla="*/ 6858000 h 6858000"/>
              <a:gd name="connsiteX3" fmla="*/ 2290625 w 9110139"/>
              <a:gd name="connsiteY3" fmla="*/ 6858000 h 6858000"/>
              <a:gd name="connsiteX4" fmla="*/ 1109791 w 9110139"/>
              <a:gd name="connsiteY4" fmla="*/ 4751909 h 6858000"/>
              <a:gd name="connsiteX5" fmla="*/ 0 w 91101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0139" h="6858000">
                <a:moveTo>
                  <a:pt x="0" y="0"/>
                </a:moveTo>
                <a:lnTo>
                  <a:pt x="9110139" y="0"/>
                </a:lnTo>
                <a:lnTo>
                  <a:pt x="9110139" y="6858000"/>
                </a:lnTo>
                <a:lnTo>
                  <a:pt x="2290625" y="6858000"/>
                </a:lnTo>
                <a:cubicBezTo>
                  <a:pt x="1673256" y="5912711"/>
                  <a:pt x="1394394" y="5392617"/>
                  <a:pt x="1109791" y="4751909"/>
                </a:cubicBezTo>
                <a:cubicBezTo>
                  <a:pt x="207132" y="2719969"/>
                  <a:pt x="103523" y="1436922"/>
                  <a:pt x="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CE87F42-0DBA-1F4D-BB94-6D9B444C73E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12802B-7741-030D-F914-7F4B0B5BDB7A}"/>
              </a:ext>
            </a:extLst>
          </p:cNvPr>
          <p:cNvSpPr txBox="1"/>
          <p:nvPr userDrawn="1"/>
        </p:nvSpPr>
        <p:spPr>
          <a:xfrm>
            <a:off x="10838985" y="7828156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>
            <a:normAutofit fontScale="25000" lnSpcReduction="2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TT Aleck Sans" panose="020B0503020203020204" pitchFamily="34" charset="0"/>
            </a:endParaRPr>
          </a:p>
        </p:txBody>
      </p:sp>
      <p:pic>
        <p:nvPicPr>
          <p:cNvPr id="3" name="Picture 2" descr="A logo with white text&#10;&#10;Description automatically generated">
            <a:extLst>
              <a:ext uri="{FF2B5EF4-FFF2-40B4-BE49-F238E27FC236}">
                <a16:creationId xmlns:a16="http://schemas.microsoft.com/office/drawing/2014/main" id="{3DBD927B-E174-34AA-91FC-A874368A7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211" y="6363800"/>
            <a:ext cx="914400" cy="45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347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Statement (Blac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CE87F42-0DBA-1F4D-BB94-6D9B444C73E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6420A4-673A-514E-DD8A-F72BCF57CA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2597" y="457199"/>
            <a:ext cx="8426603" cy="5853114"/>
          </a:xfrm>
        </p:spPr>
        <p:txBody>
          <a:bodyPr anchor="ctr" anchorCtr="0"/>
          <a:lstStyle>
            <a:lvl1pPr>
              <a:lnSpc>
                <a:spcPct val="90000"/>
              </a:lnSpc>
              <a:defRPr sz="8000" spc="-60" baseline="0">
                <a:solidFill>
                  <a:schemeClr val="bg1"/>
                </a:solidFill>
              </a:defRPr>
            </a:lvl1pPr>
            <a:lvl2pPr>
              <a:defRPr sz="6000">
                <a:solidFill>
                  <a:schemeClr val="tx2"/>
                </a:solidFill>
              </a:defRPr>
            </a:lvl2pPr>
            <a:lvl3pPr>
              <a:defRPr sz="6000">
                <a:solidFill>
                  <a:schemeClr val="tx2"/>
                </a:solidFill>
              </a:defRPr>
            </a:lvl3pPr>
            <a:lvl4pPr>
              <a:defRPr sz="6000">
                <a:solidFill>
                  <a:schemeClr val="tx2"/>
                </a:solidFill>
              </a:defRPr>
            </a:lvl4pPr>
            <a:lvl5pPr>
              <a:defRPr sz="6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Large text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631F9E-1917-1BEA-53EE-4F92D41E69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6224" y="6364224"/>
            <a:ext cx="909612" cy="44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0039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 (Blac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CE87F42-0DBA-1F4D-BB94-6D9B444C73E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sp>
        <p:nvSpPr>
          <p:cNvPr id="4" name="Graphic 5">
            <a:extLst>
              <a:ext uri="{FF2B5EF4-FFF2-40B4-BE49-F238E27FC236}">
                <a16:creationId xmlns:a16="http://schemas.microsoft.com/office/drawing/2014/main" id="{7B4D0B64-A877-3874-AD18-0F2C3C8D837B}"/>
              </a:ext>
            </a:extLst>
          </p:cNvPr>
          <p:cNvSpPr/>
          <p:nvPr userDrawn="1"/>
        </p:nvSpPr>
        <p:spPr>
          <a:xfrm>
            <a:off x="457200" y="457200"/>
            <a:ext cx="1732620" cy="1409700"/>
          </a:xfrm>
          <a:custGeom>
            <a:avLst/>
            <a:gdLst>
              <a:gd name="connsiteX0" fmla="*/ 3558475 w 4447094"/>
              <a:gd name="connsiteY0" fmla="*/ 1803083 h 3618261"/>
              <a:gd name="connsiteX1" fmla="*/ 4447094 w 4447094"/>
              <a:gd name="connsiteY1" fmla="*/ 670084 h 3618261"/>
              <a:gd name="connsiteX2" fmla="*/ 3862772 w 4447094"/>
              <a:gd name="connsiteY2" fmla="*/ 0 h 3618261"/>
              <a:gd name="connsiteX3" fmla="*/ 2688035 w 4447094"/>
              <a:gd name="connsiteY3" fmla="*/ 1193864 h 3618261"/>
              <a:gd name="connsiteX4" fmla="*/ 2255814 w 4447094"/>
              <a:gd name="connsiteY4" fmla="*/ 2485263 h 3618261"/>
              <a:gd name="connsiteX5" fmla="*/ 2535839 w 4447094"/>
              <a:gd name="connsiteY5" fmla="*/ 3307652 h 3618261"/>
              <a:gd name="connsiteX6" fmla="*/ 3278449 w 4447094"/>
              <a:gd name="connsiteY6" fmla="*/ 3618262 h 3618261"/>
              <a:gd name="connsiteX7" fmla="*/ 3972421 w 4447094"/>
              <a:gd name="connsiteY7" fmla="*/ 3362420 h 3618261"/>
              <a:gd name="connsiteX8" fmla="*/ 4252447 w 4447094"/>
              <a:gd name="connsiteY8" fmla="*/ 2704433 h 3618261"/>
              <a:gd name="connsiteX9" fmla="*/ 4069793 w 4447094"/>
              <a:gd name="connsiteY9" fmla="*/ 2144078 h 3618261"/>
              <a:gd name="connsiteX10" fmla="*/ 3558475 w 4447094"/>
              <a:gd name="connsiteY10" fmla="*/ 1802987 h 3618261"/>
              <a:gd name="connsiteX11" fmla="*/ 3832314 w 4447094"/>
              <a:gd name="connsiteY11" fmla="*/ 3216402 h 3618261"/>
              <a:gd name="connsiteX12" fmla="*/ 3278449 w 4447094"/>
              <a:gd name="connsiteY12" fmla="*/ 3423380 h 3618261"/>
              <a:gd name="connsiteX13" fmla="*/ 2675852 w 4447094"/>
              <a:gd name="connsiteY13" fmla="*/ 3167539 h 3618261"/>
              <a:gd name="connsiteX14" fmla="*/ 2450651 w 4447094"/>
              <a:gd name="connsiteY14" fmla="*/ 2485358 h 3618261"/>
              <a:gd name="connsiteX15" fmla="*/ 2821861 w 4447094"/>
              <a:gd name="connsiteY15" fmla="*/ 1346359 h 3618261"/>
              <a:gd name="connsiteX16" fmla="*/ 3838500 w 4447094"/>
              <a:gd name="connsiteY16" fmla="*/ 268129 h 3618261"/>
              <a:gd name="connsiteX17" fmla="*/ 4179347 w 4447094"/>
              <a:gd name="connsiteY17" fmla="*/ 645890 h 3618261"/>
              <a:gd name="connsiteX18" fmla="*/ 3290537 w 4447094"/>
              <a:gd name="connsiteY18" fmla="*/ 1961483 h 3618261"/>
              <a:gd name="connsiteX19" fmla="*/ 3844402 w 4447094"/>
              <a:gd name="connsiteY19" fmla="*/ 2193036 h 3618261"/>
              <a:gd name="connsiteX20" fmla="*/ 4057514 w 4447094"/>
              <a:gd name="connsiteY20" fmla="*/ 2704529 h 3618261"/>
              <a:gd name="connsiteX21" fmla="*/ 3832218 w 4447094"/>
              <a:gd name="connsiteY21" fmla="*/ 3216307 h 3618261"/>
              <a:gd name="connsiteX22" fmla="*/ 2191280 w 4447094"/>
              <a:gd name="connsiteY22" fmla="*/ 669988 h 3618261"/>
              <a:gd name="connsiteX23" fmla="*/ 1606958 w 4447094"/>
              <a:gd name="connsiteY23" fmla="*/ 0 h 3618261"/>
              <a:gd name="connsiteX24" fmla="*/ 432222 w 4447094"/>
              <a:gd name="connsiteY24" fmla="*/ 1193864 h 3618261"/>
              <a:gd name="connsiteX25" fmla="*/ 0 w 4447094"/>
              <a:gd name="connsiteY25" fmla="*/ 2485263 h 3618261"/>
              <a:gd name="connsiteX26" fmla="*/ 280025 w 4447094"/>
              <a:gd name="connsiteY26" fmla="*/ 3307652 h 3618261"/>
              <a:gd name="connsiteX27" fmla="*/ 1022636 w 4447094"/>
              <a:gd name="connsiteY27" fmla="*/ 3618262 h 3618261"/>
              <a:gd name="connsiteX28" fmla="*/ 1716608 w 4447094"/>
              <a:gd name="connsiteY28" fmla="*/ 3362420 h 3618261"/>
              <a:gd name="connsiteX29" fmla="*/ 1996633 w 4447094"/>
              <a:gd name="connsiteY29" fmla="*/ 2704433 h 3618261"/>
              <a:gd name="connsiteX30" fmla="*/ 1813979 w 4447094"/>
              <a:gd name="connsiteY30" fmla="*/ 2144078 h 3618261"/>
              <a:gd name="connsiteX31" fmla="*/ 1302661 w 4447094"/>
              <a:gd name="connsiteY31" fmla="*/ 1802987 h 3618261"/>
              <a:gd name="connsiteX32" fmla="*/ 2191280 w 4447094"/>
              <a:gd name="connsiteY32" fmla="*/ 669988 h 3618261"/>
              <a:gd name="connsiteX33" fmla="*/ 1034819 w 4447094"/>
              <a:gd name="connsiteY33" fmla="*/ 1961388 h 3618261"/>
              <a:gd name="connsiteX34" fmla="*/ 1588683 w 4447094"/>
              <a:gd name="connsiteY34" fmla="*/ 2192941 h 3618261"/>
              <a:gd name="connsiteX35" fmla="*/ 1801796 w 4447094"/>
              <a:gd name="connsiteY35" fmla="*/ 2704433 h 3618261"/>
              <a:gd name="connsiteX36" fmla="*/ 1576500 w 4447094"/>
              <a:gd name="connsiteY36" fmla="*/ 3216212 h 3618261"/>
              <a:gd name="connsiteX37" fmla="*/ 1022636 w 4447094"/>
              <a:gd name="connsiteY37" fmla="*/ 3423190 h 3618261"/>
              <a:gd name="connsiteX38" fmla="*/ 420038 w 4447094"/>
              <a:gd name="connsiteY38" fmla="*/ 3167348 h 3618261"/>
              <a:gd name="connsiteX39" fmla="*/ 194838 w 4447094"/>
              <a:gd name="connsiteY39" fmla="*/ 2485168 h 3618261"/>
              <a:gd name="connsiteX40" fmla="*/ 566047 w 4447094"/>
              <a:gd name="connsiteY40" fmla="*/ 1346168 h 3618261"/>
              <a:gd name="connsiteX41" fmla="*/ 1582687 w 4447094"/>
              <a:gd name="connsiteY41" fmla="*/ 268034 h 3618261"/>
              <a:gd name="connsiteX42" fmla="*/ 1923533 w 4447094"/>
              <a:gd name="connsiteY42" fmla="*/ 645795 h 3618261"/>
              <a:gd name="connsiteX43" fmla="*/ 1034724 w 4447094"/>
              <a:gd name="connsiteY43" fmla="*/ 1961388 h 3618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447094" h="3618261">
                <a:moveTo>
                  <a:pt x="3558475" y="1803083"/>
                </a:moveTo>
                <a:cubicBezTo>
                  <a:pt x="3672122" y="1461992"/>
                  <a:pt x="3968233" y="1084421"/>
                  <a:pt x="4447094" y="670084"/>
                </a:cubicBezTo>
                <a:lnTo>
                  <a:pt x="3862772" y="0"/>
                </a:lnTo>
                <a:cubicBezTo>
                  <a:pt x="3367635" y="349282"/>
                  <a:pt x="2976056" y="747236"/>
                  <a:pt x="2688035" y="1193864"/>
                </a:cubicBezTo>
                <a:cubicBezTo>
                  <a:pt x="2399824" y="1640681"/>
                  <a:pt x="2255814" y="2071021"/>
                  <a:pt x="2255814" y="2485263"/>
                </a:cubicBezTo>
                <a:cubicBezTo>
                  <a:pt x="2255814" y="2826353"/>
                  <a:pt x="2349092" y="3100483"/>
                  <a:pt x="2535839" y="3307652"/>
                </a:cubicBezTo>
                <a:cubicBezTo>
                  <a:pt x="2722491" y="3514820"/>
                  <a:pt x="2969964" y="3618262"/>
                  <a:pt x="3278449" y="3618262"/>
                </a:cubicBezTo>
                <a:cubicBezTo>
                  <a:pt x="3554287" y="3618262"/>
                  <a:pt x="3785579" y="3533013"/>
                  <a:pt x="3972421" y="3362420"/>
                </a:cubicBezTo>
                <a:cubicBezTo>
                  <a:pt x="4159073" y="3191828"/>
                  <a:pt x="4252447" y="2972657"/>
                  <a:pt x="4252447" y="2704433"/>
                </a:cubicBezTo>
                <a:cubicBezTo>
                  <a:pt x="4252447" y="2493359"/>
                  <a:pt x="4191435" y="2306574"/>
                  <a:pt x="4069793" y="2144078"/>
                </a:cubicBezTo>
                <a:cubicBezTo>
                  <a:pt x="3947960" y="1981676"/>
                  <a:pt x="3777584" y="1868043"/>
                  <a:pt x="3558475" y="1802987"/>
                </a:cubicBezTo>
                <a:close/>
                <a:moveTo>
                  <a:pt x="3832314" y="3216402"/>
                </a:moveTo>
                <a:cubicBezTo>
                  <a:pt x="3682116" y="3354515"/>
                  <a:pt x="3497558" y="3423380"/>
                  <a:pt x="3278449" y="3423380"/>
                </a:cubicBezTo>
                <a:cubicBezTo>
                  <a:pt x="3026788" y="3423380"/>
                  <a:pt x="2826049" y="3338132"/>
                  <a:pt x="2675852" y="3167539"/>
                </a:cubicBezTo>
                <a:cubicBezTo>
                  <a:pt x="2525655" y="2996946"/>
                  <a:pt x="2450651" y="2769584"/>
                  <a:pt x="2450651" y="2485358"/>
                </a:cubicBezTo>
                <a:cubicBezTo>
                  <a:pt x="2450651" y="2119979"/>
                  <a:pt x="2574388" y="1740313"/>
                  <a:pt x="2821861" y="1346359"/>
                </a:cubicBezTo>
                <a:cubicBezTo>
                  <a:pt x="3069335" y="952405"/>
                  <a:pt x="3408278" y="593027"/>
                  <a:pt x="3838500" y="268129"/>
                </a:cubicBezTo>
                <a:lnTo>
                  <a:pt x="4179347" y="645890"/>
                </a:lnTo>
                <a:cubicBezTo>
                  <a:pt x="3724853" y="1068229"/>
                  <a:pt x="3428551" y="1506760"/>
                  <a:pt x="3290537" y="1961483"/>
                </a:cubicBezTo>
                <a:cubicBezTo>
                  <a:pt x="3517832" y="1977866"/>
                  <a:pt x="3702390" y="2054924"/>
                  <a:pt x="3844402" y="2193036"/>
                </a:cubicBezTo>
                <a:cubicBezTo>
                  <a:pt x="3986413" y="2331149"/>
                  <a:pt x="4057514" y="2501551"/>
                  <a:pt x="4057514" y="2704529"/>
                </a:cubicBezTo>
                <a:cubicBezTo>
                  <a:pt x="4057514" y="2907506"/>
                  <a:pt x="3982415" y="3078195"/>
                  <a:pt x="3832218" y="3216307"/>
                </a:cubicBezTo>
                <a:close/>
                <a:moveTo>
                  <a:pt x="2191280" y="669988"/>
                </a:moveTo>
                <a:lnTo>
                  <a:pt x="1606958" y="0"/>
                </a:lnTo>
                <a:cubicBezTo>
                  <a:pt x="1111821" y="349282"/>
                  <a:pt x="720242" y="747236"/>
                  <a:pt x="432222" y="1193864"/>
                </a:cubicBezTo>
                <a:cubicBezTo>
                  <a:pt x="143915" y="1640681"/>
                  <a:pt x="0" y="2071116"/>
                  <a:pt x="0" y="2485263"/>
                </a:cubicBezTo>
                <a:cubicBezTo>
                  <a:pt x="0" y="2826353"/>
                  <a:pt x="93278" y="3100483"/>
                  <a:pt x="280025" y="3307652"/>
                </a:cubicBezTo>
                <a:cubicBezTo>
                  <a:pt x="466677" y="3514820"/>
                  <a:pt x="714151" y="3618262"/>
                  <a:pt x="1022636" y="3618262"/>
                </a:cubicBezTo>
                <a:cubicBezTo>
                  <a:pt x="1298473" y="3618262"/>
                  <a:pt x="1529765" y="3533013"/>
                  <a:pt x="1716608" y="3362420"/>
                </a:cubicBezTo>
                <a:cubicBezTo>
                  <a:pt x="1903260" y="3191828"/>
                  <a:pt x="1996633" y="2972657"/>
                  <a:pt x="1996633" y="2704433"/>
                </a:cubicBezTo>
                <a:cubicBezTo>
                  <a:pt x="1996633" y="2493359"/>
                  <a:pt x="1935621" y="2306574"/>
                  <a:pt x="1813979" y="2144078"/>
                </a:cubicBezTo>
                <a:cubicBezTo>
                  <a:pt x="1692146" y="1981676"/>
                  <a:pt x="1521770" y="1868043"/>
                  <a:pt x="1302661" y="1802987"/>
                </a:cubicBezTo>
                <a:cubicBezTo>
                  <a:pt x="1416308" y="1461897"/>
                  <a:pt x="1712420" y="1084326"/>
                  <a:pt x="2191280" y="669988"/>
                </a:cubicBezTo>
                <a:close/>
                <a:moveTo>
                  <a:pt x="1034819" y="1961388"/>
                </a:moveTo>
                <a:cubicBezTo>
                  <a:pt x="1262114" y="1977771"/>
                  <a:pt x="1446672" y="2054828"/>
                  <a:pt x="1588683" y="2192941"/>
                </a:cubicBezTo>
                <a:cubicBezTo>
                  <a:pt x="1730695" y="2331053"/>
                  <a:pt x="1801796" y="2501456"/>
                  <a:pt x="1801796" y="2704433"/>
                </a:cubicBezTo>
                <a:cubicBezTo>
                  <a:pt x="1801796" y="2907411"/>
                  <a:pt x="1726697" y="3078099"/>
                  <a:pt x="1576500" y="3216212"/>
                </a:cubicBezTo>
                <a:cubicBezTo>
                  <a:pt x="1426303" y="3354324"/>
                  <a:pt x="1241745" y="3423190"/>
                  <a:pt x="1022636" y="3423190"/>
                </a:cubicBezTo>
                <a:cubicBezTo>
                  <a:pt x="770974" y="3423190"/>
                  <a:pt x="570235" y="3337941"/>
                  <a:pt x="420038" y="3167348"/>
                </a:cubicBezTo>
                <a:cubicBezTo>
                  <a:pt x="269841" y="2996756"/>
                  <a:pt x="194838" y="2769394"/>
                  <a:pt x="194838" y="2485168"/>
                </a:cubicBezTo>
                <a:cubicBezTo>
                  <a:pt x="194838" y="2119789"/>
                  <a:pt x="318574" y="1740122"/>
                  <a:pt x="566047" y="1346168"/>
                </a:cubicBezTo>
                <a:cubicBezTo>
                  <a:pt x="813521" y="952214"/>
                  <a:pt x="1152464" y="592931"/>
                  <a:pt x="1582687" y="268034"/>
                </a:cubicBezTo>
                <a:lnTo>
                  <a:pt x="1923533" y="645795"/>
                </a:lnTo>
                <a:cubicBezTo>
                  <a:pt x="1469039" y="1068134"/>
                  <a:pt x="1172738" y="1506664"/>
                  <a:pt x="1034724" y="1961388"/>
                </a:cubicBezTo>
                <a:close/>
              </a:path>
            </a:pathLst>
          </a:custGeom>
          <a:solidFill>
            <a:schemeClr val="accent3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6420A4-673A-514E-DD8A-F72BCF57CA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43035" y="1866900"/>
            <a:ext cx="8399462" cy="2743200"/>
          </a:xfrm>
        </p:spPr>
        <p:txBody>
          <a:bodyPr/>
          <a:lstStyle>
            <a:lvl1pPr>
              <a:lnSpc>
                <a:spcPct val="90000"/>
              </a:lnSpc>
              <a:spcAft>
                <a:spcPts val="1800"/>
              </a:spcAft>
              <a:defRPr sz="5000" spc="-60" baseline="0">
                <a:solidFill>
                  <a:schemeClr val="bg1"/>
                </a:solidFill>
              </a:defRPr>
            </a:lvl1pPr>
            <a:lvl2pPr>
              <a:defRPr sz="6000">
                <a:solidFill>
                  <a:schemeClr val="tx2"/>
                </a:solidFill>
              </a:defRPr>
            </a:lvl2pPr>
            <a:lvl3pPr>
              <a:defRPr sz="6000">
                <a:solidFill>
                  <a:schemeClr val="tx2"/>
                </a:solidFill>
              </a:defRPr>
            </a:lvl3pPr>
            <a:lvl4pPr>
              <a:defRPr sz="6000">
                <a:solidFill>
                  <a:schemeClr val="tx2"/>
                </a:solidFill>
              </a:defRPr>
            </a:lvl4pPr>
            <a:lvl5pPr>
              <a:defRPr sz="6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Large quote 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48C82B-CA45-1471-5265-9FDB397FB1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76488" y="4754880"/>
            <a:ext cx="4819650" cy="779462"/>
          </a:xfrm>
        </p:spPr>
        <p:txBody>
          <a:bodyPr/>
          <a:lstStyle>
            <a:lvl1pPr>
              <a:spcAft>
                <a:spcPts val="0"/>
              </a:spcAft>
              <a:defRPr sz="2000" b="0" i="0">
                <a:solidFill>
                  <a:schemeClr val="accent3"/>
                </a:solidFill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1pPr>
            <a:lvl2pPr>
              <a:defRPr b="0" i="0"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2pPr>
            <a:lvl3pPr>
              <a:defRPr b="0" i="0"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3pPr>
            <a:lvl4pPr>
              <a:defRPr b="0" i="0"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4pPr>
            <a:lvl5pPr>
              <a:defRPr b="0" i="0"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B6AB7F-199D-6BE4-01B8-95D73F497C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6224" y="6364224"/>
            <a:ext cx="909612" cy="44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125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8A890-9B0F-0811-BB48-9ED8460D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B3A54E-E884-FD37-EA52-6DACC4B35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EBC9AA-A903-02B1-0F3D-7F2DD03B7E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6CF73C-5A58-F52B-7472-A53E54A6A7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3F98E4-1550-6E9D-02E2-52A9CA6EB1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4143DC-CC29-2E4E-F9A7-D2D64CBA0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CEBDDC-5277-4714-F1F8-9FDDCF863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AT&amp;T Intellectual Property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F836EF-EC89-9C46-40A0-E23420676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89AC7-752E-4A2E-BF8B-0D2287A30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64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er Quote (Blac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CE87F42-0DBA-1F4D-BB94-6D9B444C73E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6420A4-673A-514E-DD8A-F72BCF57CA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4186" y="1866900"/>
            <a:ext cx="8399462" cy="3128846"/>
          </a:xfrm>
        </p:spPr>
        <p:txBody>
          <a:bodyPr/>
          <a:lstStyle>
            <a:lvl1pPr>
              <a:lnSpc>
                <a:spcPct val="100000"/>
              </a:lnSpc>
              <a:spcAft>
                <a:spcPts val="1800"/>
              </a:spcAft>
              <a:defRPr sz="3200" spc="-60" baseline="0">
                <a:solidFill>
                  <a:schemeClr val="bg1"/>
                </a:solidFill>
              </a:defRPr>
            </a:lvl1pPr>
            <a:lvl2pPr>
              <a:defRPr sz="6000">
                <a:solidFill>
                  <a:schemeClr val="tx2"/>
                </a:solidFill>
              </a:defRPr>
            </a:lvl2pPr>
            <a:lvl3pPr>
              <a:defRPr sz="6000">
                <a:solidFill>
                  <a:schemeClr val="tx2"/>
                </a:solidFill>
              </a:defRPr>
            </a:lvl3pPr>
            <a:lvl4pPr>
              <a:defRPr sz="6000">
                <a:solidFill>
                  <a:schemeClr val="tx2"/>
                </a:solidFill>
              </a:defRPr>
            </a:lvl4pPr>
            <a:lvl5pPr>
              <a:defRPr sz="6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Longer quote 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48C82B-CA45-1471-5265-9FDB397FB1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76488" y="5120640"/>
            <a:ext cx="5510212" cy="779462"/>
          </a:xfrm>
        </p:spPr>
        <p:txBody>
          <a:bodyPr/>
          <a:lstStyle>
            <a:lvl1pPr>
              <a:spcAft>
                <a:spcPts val="0"/>
              </a:spcAft>
              <a:defRPr sz="1600" b="0" i="0">
                <a:solidFill>
                  <a:schemeClr val="accent3"/>
                </a:solidFill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1pPr>
            <a:lvl2pPr>
              <a:defRPr b="0" i="0"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2pPr>
            <a:lvl3pPr>
              <a:defRPr b="0" i="0"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3pPr>
            <a:lvl4pPr>
              <a:defRPr b="0" i="0"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4pPr>
            <a:lvl5pPr>
              <a:defRPr b="0" i="0"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Title</a:t>
            </a:r>
          </a:p>
        </p:txBody>
      </p:sp>
      <p:sp>
        <p:nvSpPr>
          <p:cNvPr id="5" name="Graphic 5">
            <a:extLst>
              <a:ext uri="{FF2B5EF4-FFF2-40B4-BE49-F238E27FC236}">
                <a16:creationId xmlns:a16="http://schemas.microsoft.com/office/drawing/2014/main" id="{C8192E08-8A93-1CFA-C130-8501A24A92CA}"/>
              </a:ext>
            </a:extLst>
          </p:cNvPr>
          <p:cNvSpPr/>
          <p:nvPr userDrawn="1"/>
        </p:nvSpPr>
        <p:spPr>
          <a:xfrm>
            <a:off x="457200" y="457200"/>
            <a:ext cx="1732620" cy="1409700"/>
          </a:xfrm>
          <a:custGeom>
            <a:avLst/>
            <a:gdLst>
              <a:gd name="connsiteX0" fmla="*/ 3558475 w 4447094"/>
              <a:gd name="connsiteY0" fmla="*/ 1803083 h 3618261"/>
              <a:gd name="connsiteX1" fmla="*/ 4447094 w 4447094"/>
              <a:gd name="connsiteY1" fmla="*/ 670084 h 3618261"/>
              <a:gd name="connsiteX2" fmla="*/ 3862772 w 4447094"/>
              <a:gd name="connsiteY2" fmla="*/ 0 h 3618261"/>
              <a:gd name="connsiteX3" fmla="*/ 2688035 w 4447094"/>
              <a:gd name="connsiteY3" fmla="*/ 1193864 h 3618261"/>
              <a:gd name="connsiteX4" fmla="*/ 2255814 w 4447094"/>
              <a:gd name="connsiteY4" fmla="*/ 2485263 h 3618261"/>
              <a:gd name="connsiteX5" fmla="*/ 2535839 w 4447094"/>
              <a:gd name="connsiteY5" fmla="*/ 3307652 h 3618261"/>
              <a:gd name="connsiteX6" fmla="*/ 3278449 w 4447094"/>
              <a:gd name="connsiteY6" fmla="*/ 3618262 h 3618261"/>
              <a:gd name="connsiteX7" fmla="*/ 3972421 w 4447094"/>
              <a:gd name="connsiteY7" fmla="*/ 3362420 h 3618261"/>
              <a:gd name="connsiteX8" fmla="*/ 4252447 w 4447094"/>
              <a:gd name="connsiteY8" fmla="*/ 2704433 h 3618261"/>
              <a:gd name="connsiteX9" fmla="*/ 4069793 w 4447094"/>
              <a:gd name="connsiteY9" fmla="*/ 2144078 h 3618261"/>
              <a:gd name="connsiteX10" fmla="*/ 3558475 w 4447094"/>
              <a:gd name="connsiteY10" fmla="*/ 1802987 h 3618261"/>
              <a:gd name="connsiteX11" fmla="*/ 3832314 w 4447094"/>
              <a:gd name="connsiteY11" fmla="*/ 3216402 h 3618261"/>
              <a:gd name="connsiteX12" fmla="*/ 3278449 w 4447094"/>
              <a:gd name="connsiteY12" fmla="*/ 3423380 h 3618261"/>
              <a:gd name="connsiteX13" fmla="*/ 2675852 w 4447094"/>
              <a:gd name="connsiteY13" fmla="*/ 3167539 h 3618261"/>
              <a:gd name="connsiteX14" fmla="*/ 2450651 w 4447094"/>
              <a:gd name="connsiteY14" fmla="*/ 2485358 h 3618261"/>
              <a:gd name="connsiteX15" fmla="*/ 2821861 w 4447094"/>
              <a:gd name="connsiteY15" fmla="*/ 1346359 h 3618261"/>
              <a:gd name="connsiteX16" fmla="*/ 3838500 w 4447094"/>
              <a:gd name="connsiteY16" fmla="*/ 268129 h 3618261"/>
              <a:gd name="connsiteX17" fmla="*/ 4179347 w 4447094"/>
              <a:gd name="connsiteY17" fmla="*/ 645890 h 3618261"/>
              <a:gd name="connsiteX18" fmla="*/ 3290537 w 4447094"/>
              <a:gd name="connsiteY18" fmla="*/ 1961483 h 3618261"/>
              <a:gd name="connsiteX19" fmla="*/ 3844402 w 4447094"/>
              <a:gd name="connsiteY19" fmla="*/ 2193036 h 3618261"/>
              <a:gd name="connsiteX20" fmla="*/ 4057514 w 4447094"/>
              <a:gd name="connsiteY20" fmla="*/ 2704529 h 3618261"/>
              <a:gd name="connsiteX21" fmla="*/ 3832218 w 4447094"/>
              <a:gd name="connsiteY21" fmla="*/ 3216307 h 3618261"/>
              <a:gd name="connsiteX22" fmla="*/ 2191280 w 4447094"/>
              <a:gd name="connsiteY22" fmla="*/ 669988 h 3618261"/>
              <a:gd name="connsiteX23" fmla="*/ 1606958 w 4447094"/>
              <a:gd name="connsiteY23" fmla="*/ 0 h 3618261"/>
              <a:gd name="connsiteX24" fmla="*/ 432222 w 4447094"/>
              <a:gd name="connsiteY24" fmla="*/ 1193864 h 3618261"/>
              <a:gd name="connsiteX25" fmla="*/ 0 w 4447094"/>
              <a:gd name="connsiteY25" fmla="*/ 2485263 h 3618261"/>
              <a:gd name="connsiteX26" fmla="*/ 280025 w 4447094"/>
              <a:gd name="connsiteY26" fmla="*/ 3307652 h 3618261"/>
              <a:gd name="connsiteX27" fmla="*/ 1022636 w 4447094"/>
              <a:gd name="connsiteY27" fmla="*/ 3618262 h 3618261"/>
              <a:gd name="connsiteX28" fmla="*/ 1716608 w 4447094"/>
              <a:gd name="connsiteY28" fmla="*/ 3362420 h 3618261"/>
              <a:gd name="connsiteX29" fmla="*/ 1996633 w 4447094"/>
              <a:gd name="connsiteY29" fmla="*/ 2704433 h 3618261"/>
              <a:gd name="connsiteX30" fmla="*/ 1813979 w 4447094"/>
              <a:gd name="connsiteY30" fmla="*/ 2144078 h 3618261"/>
              <a:gd name="connsiteX31" fmla="*/ 1302661 w 4447094"/>
              <a:gd name="connsiteY31" fmla="*/ 1802987 h 3618261"/>
              <a:gd name="connsiteX32" fmla="*/ 2191280 w 4447094"/>
              <a:gd name="connsiteY32" fmla="*/ 669988 h 3618261"/>
              <a:gd name="connsiteX33" fmla="*/ 1034819 w 4447094"/>
              <a:gd name="connsiteY33" fmla="*/ 1961388 h 3618261"/>
              <a:gd name="connsiteX34" fmla="*/ 1588683 w 4447094"/>
              <a:gd name="connsiteY34" fmla="*/ 2192941 h 3618261"/>
              <a:gd name="connsiteX35" fmla="*/ 1801796 w 4447094"/>
              <a:gd name="connsiteY35" fmla="*/ 2704433 h 3618261"/>
              <a:gd name="connsiteX36" fmla="*/ 1576500 w 4447094"/>
              <a:gd name="connsiteY36" fmla="*/ 3216212 h 3618261"/>
              <a:gd name="connsiteX37" fmla="*/ 1022636 w 4447094"/>
              <a:gd name="connsiteY37" fmla="*/ 3423190 h 3618261"/>
              <a:gd name="connsiteX38" fmla="*/ 420038 w 4447094"/>
              <a:gd name="connsiteY38" fmla="*/ 3167348 h 3618261"/>
              <a:gd name="connsiteX39" fmla="*/ 194838 w 4447094"/>
              <a:gd name="connsiteY39" fmla="*/ 2485168 h 3618261"/>
              <a:gd name="connsiteX40" fmla="*/ 566047 w 4447094"/>
              <a:gd name="connsiteY40" fmla="*/ 1346168 h 3618261"/>
              <a:gd name="connsiteX41" fmla="*/ 1582687 w 4447094"/>
              <a:gd name="connsiteY41" fmla="*/ 268034 h 3618261"/>
              <a:gd name="connsiteX42" fmla="*/ 1923533 w 4447094"/>
              <a:gd name="connsiteY42" fmla="*/ 645795 h 3618261"/>
              <a:gd name="connsiteX43" fmla="*/ 1034724 w 4447094"/>
              <a:gd name="connsiteY43" fmla="*/ 1961388 h 3618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447094" h="3618261">
                <a:moveTo>
                  <a:pt x="3558475" y="1803083"/>
                </a:moveTo>
                <a:cubicBezTo>
                  <a:pt x="3672122" y="1461992"/>
                  <a:pt x="3968233" y="1084421"/>
                  <a:pt x="4447094" y="670084"/>
                </a:cubicBezTo>
                <a:lnTo>
                  <a:pt x="3862772" y="0"/>
                </a:lnTo>
                <a:cubicBezTo>
                  <a:pt x="3367635" y="349282"/>
                  <a:pt x="2976056" y="747236"/>
                  <a:pt x="2688035" y="1193864"/>
                </a:cubicBezTo>
                <a:cubicBezTo>
                  <a:pt x="2399824" y="1640681"/>
                  <a:pt x="2255814" y="2071021"/>
                  <a:pt x="2255814" y="2485263"/>
                </a:cubicBezTo>
                <a:cubicBezTo>
                  <a:pt x="2255814" y="2826353"/>
                  <a:pt x="2349092" y="3100483"/>
                  <a:pt x="2535839" y="3307652"/>
                </a:cubicBezTo>
                <a:cubicBezTo>
                  <a:pt x="2722491" y="3514820"/>
                  <a:pt x="2969964" y="3618262"/>
                  <a:pt x="3278449" y="3618262"/>
                </a:cubicBezTo>
                <a:cubicBezTo>
                  <a:pt x="3554287" y="3618262"/>
                  <a:pt x="3785579" y="3533013"/>
                  <a:pt x="3972421" y="3362420"/>
                </a:cubicBezTo>
                <a:cubicBezTo>
                  <a:pt x="4159073" y="3191828"/>
                  <a:pt x="4252447" y="2972657"/>
                  <a:pt x="4252447" y="2704433"/>
                </a:cubicBezTo>
                <a:cubicBezTo>
                  <a:pt x="4252447" y="2493359"/>
                  <a:pt x="4191435" y="2306574"/>
                  <a:pt x="4069793" y="2144078"/>
                </a:cubicBezTo>
                <a:cubicBezTo>
                  <a:pt x="3947960" y="1981676"/>
                  <a:pt x="3777584" y="1868043"/>
                  <a:pt x="3558475" y="1802987"/>
                </a:cubicBezTo>
                <a:close/>
                <a:moveTo>
                  <a:pt x="3832314" y="3216402"/>
                </a:moveTo>
                <a:cubicBezTo>
                  <a:pt x="3682116" y="3354515"/>
                  <a:pt x="3497558" y="3423380"/>
                  <a:pt x="3278449" y="3423380"/>
                </a:cubicBezTo>
                <a:cubicBezTo>
                  <a:pt x="3026788" y="3423380"/>
                  <a:pt x="2826049" y="3338132"/>
                  <a:pt x="2675852" y="3167539"/>
                </a:cubicBezTo>
                <a:cubicBezTo>
                  <a:pt x="2525655" y="2996946"/>
                  <a:pt x="2450651" y="2769584"/>
                  <a:pt x="2450651" y="2485358"/>
                </a:cubicBezTo>
                <a:cubicBezTo>
                  <a:pt x="2450651" y="2119979"/>
                  <a:pt x="2574388" y="1740313"/>
                  <a:pt x="2821861" y="1346359"/>
                </a:cubicBezTo>
                <a:cubicBezTo>
                  <a:pt x="3069335" y="952405"/>
                  <a:pt x="3408278" y="593027"/>
                  <a:pt x="3838500" y="268129"/>
                </a:cubicBezTo>
                <a:lnTo>
                  <a:pt x="4179347" y="645890"/>
                </a:lnTo>
                <a:cubicBezTo>
                  <a:pt x="3724853" y="1068229"/>
                  <a:pt x="3428551" y="1506760"/>
                  <a:pt x="3290537" y="1961483"/>
                </a:cubicBezTo>
                <a:cubicBezTo>
                  <a:pt x="3517832" y="1977866"/>
                  <a:pt x="3702390" y="2054924"/>
                  <a:pt x="3844402" y="2193036"/>
                </a:cubicBezTo>
                <a:cubicBezTo>
                  <a:pt x="3986413" y="2331149"/>
                  <a:pt x="4057514" y="2501551"/>
                  <a:pt x="4057514" y="2704529"/>
                </a:cubicBezTo>
                <a:cubicBezTo>
                  <a:pt x="4057514" y="2907506"/>
                  <a:pt x="3982415" y="3078195"/>
                  <a:pt x="3832218" y="3216307"/>
                </a:cubicBezTo>
                <a:close/>
                <a:moveTo>
                  <a:pt x="2191280" y="669988"/>
                </a:moveTo>
                <a:lnTo>
                  <a:pt x="1606958" y="0"/>
                </a:lnTo>
                <a:cubicBezTo>
                  <a:pt x="1111821" y="349282"/>
                  <a:pt x="720242" y="747236"/>
                  <a:pt x="432222" y="1193864"/>
                </a:cubicBezTo>
                <a:cubicBezTo>
                  <a:pt x="143915" y="1640681"/>
                  <a:pt x="0" y="2071116"/>
                  <a:pt x="0" y="2485263"/>
                </a:cubicBezTo>
                <a:cubicBezTo>
                  <a:pt x="0" y="2826353"/>
                  <a:pt x="93278" y="3100483"/>
                  <a:pt x="280025" y="3307652"/>
                </a:cubicBezTo>
                <a:cubicBezTo>
                  <a:pt x="466677" y="3514820"/>
                  <a:pt x="714151" y="3618262"/>
                  <a:pt x="1022636" y="3618262"/>
                </a:cubicBezTo>
                <a:cubicBezTo>
                  <a:pt x="1298473" y="3618262"/>
                  <a:pt x="1529765" y="3533013"/>
                  <a:pt x="1716608" y="3362420"/>
                </a:cubicBezTo>
                <a:cubicBezTo>
                  <a:pt x="1903260" y="3191828"/>
                  <a:pt x="1996633" y="2972657"/>
                  <a:pt x="1996633" y="2704433"/>
                </a:cubicBezTo>
                <a:cubicBezTo>
                  <a:pt x="1996633" y="2493359"/>
                  <a:pt x="1935621" y="2306574"/>
                  <a:pt x="1813979" y="2144078"/>
                </a:cubicBezTo>
                <a:cubicBezTo>
                  <a:pt x="1692146" y="1981676"/>
                  <a:pt x="1521770" y="1868043"/>
                  <a:pt x="1302661" y="1802987"/>
                </a:cubicBezTo>
                <a:cubicBezTo>
                  <a:pt x="1416308" y="1461897"/>
                  <a:pt x="1712420" y="1084326"/>
                  <a:pt x="2191280" y="669988"/>
                </a:cubicBezTo>
                <a:close/>
                <a:moveTo>
                  <a:pt x="1034819" y="1961388"/>
                </a:moveTo>
                <a:cubicBezTo>
                  <a:pt x="1262114" y="1977771"/>
                  <a:pt x="1446672" y="2054828"/>
                  <a:pt x="1588683" y="2192941"/>
                </a:cubicBezTo>
                <a:cubicBezTo>
                  <a:pt x="1730695" y="2331053"/>
                  <a:pt x="1801796" y="2501456"/>
                  <a:pt x="1801796" y="2704433"/>
                </a:cubicBezTo>
                <a:cubicBezTo>
                  <a:pt x="1801796" y="2907411"/>
                  <a:pt x="1726697" y="3078099"/>
                  <a:pt x="1576500" y="3216212"/>
                </a:cubicBezTo>
                <a:cubicBezTo>
                  <a:pt x="1426303" y="3354324"/>
                  <a:pt x="1241745" y="3423190"/>
                  <a:pt x="1022636" y="3423190"/>
                </a:cubicBezTo>
                <a:cubicBezTo>
                  <a:pt x="770974" y="3423190"/>
                  <a:pt x="570235" y="3337941"/>
                  <a:pt x="420038" y="3167348"/>
                </a:cubicBezTo>
                <a:cubicBezTo>
                  <a:pt x="269841" y="2996756"/>
                  <a:pt x="194838" y="2769394"/>
                  <a:pt x="194838" y="2485168"/>
                </a:cubicBezTo>
                <a:cubicBezTo>
                  <a:pt x="194838" y="2119789"/>
                  <a:pt x="318574" y="1740122"/>
                  <a:pt x="566047" y="1346168"/>
                </a:cubicBezTo>
                <a:cubicBezTo>
                  <a:pt x="813521" y="952214"/>
                  <a:pt x="1152464" y="592931"/>
                  <a:pt x="1582687" y="268034"/>
                </a:cubicBezTo>
                <a:lnTo>
                  <a:pt x="1923533" y="645795"/>
                </a:lnTo>
                <a:cubicBezTo>
                  <a:pt x="1469039" y="1068134"/>
                  <a:pt x="1172738" y="1506664"/>
                  <a:pt x="1034724" y="1961388"/>
                </a:cubicBezTo>
                <a:close/>
              </a:path>
            </a:pathLst>
          </a:custGeom>
          <a:solidFill>
            <a:schemeClr val="accent3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913AA9-06E7-BE6F-9C7D-F8F464F9FB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6224" y="6364224"/>
            <a:ext cx="909612" cy="44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685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Black) w/ Foo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CE87F42-0DBA-1F4D-BB94-6D9B444C73E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412A43-B699-FF28-ADB8-C853893049E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6224" y="6364224"/>
            <a:ext cx="909612" cy="44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0995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in Circle 01 (Blac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E492E52-8664-8CBD-24B5-359EFC025B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23728" y="457200"/>
            <a:ext cx="6168272" cy="6400800"/>
          </a:xfrm>
          <a:custGeom>
            <a:avLst/>
            <a:gdLst>
              <a:gd name="connsiteX0" fmla="*/ 3907875 w 6168272"/>
              <a:gd name="connsiteY0" fmla="*/ 0 h 6400800"/>
              <a:gd name="connsiteX1" fmla="*/ 3997422 w 6168272"/>
              <a:gd name="connsiteY1" fmla="*/ 0 h 6400800"/>
              <a:gd name="connsiteX2" fmla="*/ 4265085 w 6168272"/>
              <a:gd name="connsiteY2" fmla="*/ 10003 h 6400800"/>
              <a:gd name="connsiteX3" fmla="*/ 5925994 w 6168272"/>
              <a:gd name="connsiteY3" fmla="*/ 514253 h 6400800"/>
              <a:gd name="connsiteX4" fmla="*/ 6168272 w 6168272"/>
              <a:gd name="connsiteY4" fmla="*/ 663307 h 6400800"/>
              <a:gd name="connsiteX5" fmla="*/ 6168272 w 6168272"/>
              <a:gd name="connsiteY5" fmla="*/ 6400800 h 6400800"/>
              <a:gd name="connsiteX6" fmla="*/ 890608 w 6168272"/>
              <a:gd name="connsiteY6" fmla="*/ 6400800 h 6400800"/>
              <a:gd name="connsiteX7" fmla="*/ 692616 w 6168272"/>
              <a:gd name="connsiteY7" fmla="*/ 6138886 h 6400800"/>
              <a:gd name="connsiteX8" fmla="*/ 0 w 6168272"/>
              <a:gd name="connsiteY8" fmla="*/ 3922414 h 6400800"/>
              <a:gd name="connsiteX9" fmla="*/ 3757646 w 6168272"/>
              <a:gd name="connsiteY9" fmla="*/ 3763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68272" h="6400800">
                <a:moveTo>
                  <a:pt x="3907875" y="0"/>
                </a:moveTo>
                <a:lnTo>
                  <a:pt x="3997422" y="0"/>
                </a:lnTo>
                <a:lnTo>
                  <a:pt x="4265085" y="10003"/>
                </a:lnTo>
                <a:cubicBezTo>
                  <a:pt x="4866294" y="55111"/>
                  <a:pt x="5429904" y="233073"/>
                  <a:pt x="5925994" y="514253"/>
                </a:cubicBezTo>
                <a:lnTo>
                  <a:pt x="6168272" y="663307"/>
                </a:lnTo>
                <a:lnTo>
                  <a:pt x="6168272" y="6400800"/>
                </a:lnTo>
                <a:lnTo>
                  <a:pt x="890608" y="6400800"/>
                </a:lnTo>
                <a:lnTo>
                  <a:pt x="692616" y="6138886"/>
                </a:lnTo>
                <a:cubicBezTo>
                  <a:pt x="255938" y="5508299"/>
                  <a:pt x="0" y="4745056"/>
                  <a:pt x="0" y="3922414"/>
                </a:cubicBezTo>
                <a:cubicBezTo>
                  <a:pt x="0" y="1823295"/>
                  <a:pt x="1664687" y="108865"/>
                  <a:pt x="3757646" y="376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CE87F42-0DBA-1F4D-BB94-6D9B444C73E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35A061E-34E2-0CA8-C081-0838D96737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551793"/>
            <a:ext cx="5505450" cy="5758520"/>
          </a:xfrm>
        </p:spPr>
        <p:txBody>
          <a:bodyPr anchor="ctr" anchorCtr="0"/>
          <a:lstStyle>
            <a:lvl1pPr>
              <a:lnSpc>
                <a:spcPct val="90000"/>
              </a:lnSpc>
              <a:defRPr sz="6000" spc="-60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563C3D-B59D-A289-75A0-1CE908033A0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6224" y="6364224"/>
            <a:ext cx="909612" cy="44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9812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itle Only (Presentation)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635000"/>
          </a:xfrm>
        </p:spPr>
        <p:txBody>
          <a:bodyPr/>
          <a:lstStyle>
            <a:lvl1pPr>
              <a:defRPr sz="4800" spc="-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285ECC81-F806-1342-B46E-27DAB802BEC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7200" y="6492240"/>
            <a:ext cx="9144000" cy="192024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BCF745-DF8B-8904-60AD-3EB4E2FD8E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6224" y="6364224"/>
            <a:ext cx="909612" cy="44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5336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w/ headers (Presentation)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635000"/>
          </a:xfrm>
        </p:spPr>
        <p:txBody>
          <a:bodyPr/>
          <a:lstStyle>
            <a:lvl1pPr>
              <a:defRPr sz="4800" spc="-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285ECC81-F806-1342-B46E-27DAB802BEC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7200" y="6492240"/>
            <a:ext cx="9144000" cy="192024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38D8D35C-7C19-44DA-99CC-7054D0FA594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1" y="1866900"/>
            <a:ext cx="3567112" cy="694521"/>
          </a:xfrm>
        </p:spPr>
        <p:txBody>
          <a:bodyPr anchor="b" anchorCtr="0"/>
          <a:lstStyle>
            <a:lvl1pPr>
              <a:lnSpc>
                <a:spcPct val="90000"/>
              </a:lnSpc>
              <a:defRPr sz="2800" b="0" i="0">
                <a:solidFill>
                  <a:schemeClr val="accent1"/>
                </a:solidFill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1pPr>
          </a:lstStyle>
          <a:p>
            <a:pPr lvl="0"/>
            <a:r>
              <a:rPr lang="en-US"/>
              <a:t>Header (if needed)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33E4CFB-A685-851E-D9C1-5CB9989377F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166100" y="1866900"/>
            <a:ext cx="3568700" cy="694521"/>
          </a:xfrm>
        </p:spPr>
        <p:txBody>
          <a:bodyPr anchor="b" anchorCtr="0"/>
          <a:lstStyle>
            <a:lvl1pPr>
              <a:lnSpc>
                <a:spcPct val="90000"/>
              </a:lnSpc>
              <a:defRPr sz="2800" b="0" i="0">
                <a:solidFill>
                  <a:schemeClr val="accent1"/>
                </a:solidFill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1pPr>
          </a:lstStyle>
          <a:p>
            <a:pPr lvl="0"/>
            <a:r>
              <a:rPr lang="en-US"/>
              <a:t>Header (if needed)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A504F5E-C49A-26A2-6C98-50F547E7A7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3551" y="2705100"/>
            <a:ext cx="3567112" cy="1743075"/>
          </a:xfrm>
        </p:spPr>
        <p:txBody>
          <a:bodyPr/>
          <a:lstStyle>
            <a:lvl1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B5284E8-68DA-D8EB-AA68-5B64468593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66100" y="2705100"/>
            <a:ext cx="3568700" cy="1743075"/>
          </a:xfrm>
        </p:spPr>
        <p:txBody>
          <a:bodyPr/>
          <a:lstStyle>
            <a:lvl1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582319-E30D-B217-5197-4CA2D6DD1D6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305300" y="1866900"/>
            <a:ext cx="3573462" cy="694521"/>
          </a:xfrm>
        </p:spPr>
        <p:txBody>
          <a:bodyPr anchor="b" anchorCtr="0"/>
          <a:lstStyle>
            <a:lvl1pPr>
              <a:lnSpc>
                <a:spcPct val="90000"/>
              </a:lnSpc>
              <a:defRPr sz="2800" b="0" i="0">
                <a:solidFill>
                  <a:schemeClr val="accent1"/>
                </a:solidFill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1pPr>
          </a:lstStyle>
          <a:p>
            <a:pPr lvl="0"/>
            <a:r>
              <a:rPr lang="en-US"/>
              <a:t>Header (if needed)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38FA607-0F3C-59BF-DE18-4E87CF79454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05300" y="2705100"/>
            <a:ext cx="3573462" cy="1743075"/>
          </a:xfrm>
        </p:spPr>
        <p:txBody>
          <a:bodyPr/>
          <a:lstStyle>
            <a:lvl1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347D84-72DE-9BA5-F772-4F6E87EABD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6224" y="6364224"/>
            <a:ext cx="909612" cy="44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5854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w/ Photos (Presentation)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635000"/>
          </a:xfrm>
        </p:spPr>
        <p:txBody>
          <a:bodyPr/>
          <a:lstStyle>
            <a:lvl1pPr>
              <a:defRPr sz="4800" spc="-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285ECC81-F806-1342-B46E-27DAB802BEC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7200" y="6492240"/>
            <a:ext cx="9144000" cy="192024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38D8D35C-7C19-44DA-99CC-7054D0FA594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1" y="1866900"/>
            <a:ext cx="3567112" cy="391885"/>
          </a:xfrm>
        </p:spPr>
        <p:txBody>
          <a:bodyPr anchor="b" anchorCtr="0"/>
          <a:lstStyle>
            <a:lvl1pPr>
              <a:lnSpc>
                <a:spcPct val="100000"/>
              </a:lnSpc>
              <a:defRPr sz="2800" b="0" i="0">
                <a:solidFill>
                  <a:schemeClr val="accent1"/>
                </a:solidFill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A504F5E-C49A-26A2-6C98-50F547E7A7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3551" y="4596400"/>
            <a:ext cx="3567112" cy="964896"/>
          </a:xfrm>
        </p:spPr>
        <p:txBody>
          <a:bodyPr/>
          <a:lstStyle>
            <a:lvl1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361A9A4F-2C6D-4D99-B8D9-221BD4D06A7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298950" y="1866900"/>
            <a:ext cx="3581400" cy="391885"/>
          </a:xfrm>
        </p:spPr>
        <p:txBody>
          <a:bodyPr anchor="b" anchorCtr="0"/>
          <a:lstStyle>
            <a:lvl1pPr>
              <a:lnSpc>
                <a:spcPct val="100000"/>
              </a:lnSpc>
              <a:defRPr sz="2800" b="0" i="0">
                <a:solidFill>
                  <a:schemeClr val="accent1"/>
                </a:solidFill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C9C79540-377B-9D0E-492C-2AB6BE70609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05300" y="4596400"/>
            <a:ext cx="3581400" cy="964896"/>
          </a:xfrm>
        </p:spPr>
        <p:txBody>
          <a:bodyPr/>
          <a:lstStyle>
            <a:lvl1pPr marL="0" indent="0">
              <a:buClr>
                <a:schemeClr val="bg1"/>
              </a:buClr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177800" indent="-177800">
              <a:buClr>
                <a:schemeClr val="bg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403225" indent="-174625">
              <a:buClr>
                <a:schemeClr val="bg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6ECB6AF1-7D20-DA6D-B0DD-23815FD9E87D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147051" y="1866900"/>
            <a:ext cx="3571874" cy="391885"/>
          </a:xfrm>
        </p:spPr>
        <p:txBody>
          <a:bodyPr anchor="b" anchorCtr="0"/>
          <a:lstStyle>
            <a:lvl1pPr>
              <a:lnSpc>
                <a:spcPct val="100000"/>
              </a:lnSpc>
              <a:defRPr sz="2800" b="0" i="0">
                <a:solidFill>
                  <a:schemeClr val="accent1"/>
                </a:solidFill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803DFCE4-7701-08AD-65FE-3C44497B313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53401" y="4596400"/>
            <a:ext cx="3571874" cy="964896"/>
          </a:xfrm>
        </p:spPr>
        <p:txBody>
          <a:bodyPr/>
          <a:lstStyle>
            <a:lvl1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AE98755-20D4-7A19-DB1C-DB59E9C92D8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57199" y="2332934"/>
            <a:ext cx="3580994" cy="2103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8872B974-23FB-E574-019B-2F0B99C520D6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277225" y="2332934"/>
            <a:ext cx="3595337" cy="2103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6911AEAE-3B26-0E4D-AE7A-A01338F238A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140769" y="2332934"/>
            <a:ext cx="3585775" cy="2103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C56AA4-F6C1-D747-F295-583FE56C6F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6224" y="6364224"/>
            <a:ext cx="909612" cy="44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2714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 (on Right)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BFE2CB-2A90-1ED4-64B6-385659AE57D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29350" y="0"/>
            <a:ext cx="596265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285ECC81-F806-1342-B46E-27DAB802BEC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7200" y="6492240"/>
            <a:ext cx="9144000" cy="192024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72D5857-7BF8-7F14-6D99-7E247E1D21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093" y="567559"/>
            <a:ext cx="5505450" cy="5742754"/>
          </a:xfrm>
        </p:spPr>
        <p:txBody>
          <a:bodyPr anchor="ctr" anchorCtr="0"/>
          <a:lstStyle>
            <a:lvl1pPr>
              <a:lnSpc>
                <a:spcPct val="90000"/>
              </a:lnSpc>
              <a:defRPr sz="6000" spc="-60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76989F-C5D6-D89C-3FC2-242F81B7DB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6224" y="6364224"/>
            <a:ext cx="909612" cy="44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5415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Left (Blac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BFE2CB-2A90-1ED4-64B6-385659AE57D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8238" y="0"/>
            <a:ext cx="596265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285ECC81-F806-1342-B46E-27DAB802BEC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7200" y="6492240"/>
            <a:ext cx="9144000" cy="192024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94BAC18-7DEE-32CA-A8FA-AC680B182B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9350" y="567559"/>
            <a:ext cx="5505450" cy="5742754"/>
          </a:xfrm>
        </p:spPr>
        <p:txBody>
          <a:bodyPr lIns="182880" anchor="ctr" anchorCtr="0"/>
          <a:lstStyle>
            <a:lvl1pPr>
              <a:lnSpc>
                <a:spcPct val="90000"/>
              </a:lnSpc>
              <a:defRPr sz="6000" spc="-60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28E43C-FB57-85C0-0D94-9980313B7E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6224" y="6364224"/>
            <a:ext cx="909612" cy="44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3352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Photo in Curve + Text (Blac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CE87F42-0DBA-1F4D-BB94-6D9B444C73E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12802B-7741-030D-F914-7F4B0B5BDB7A}"/>
              </a:ext>
            </a:extLst>
          </p:cNvPr>
          <p:cNvSpPr txBox="1"/>
          <p:nvPr userDrawn="1"/>
        </p:nvSpPr>
        <p:spPr>
          <a:xfrm>
            <a:off x="10838985" y="7828156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>
            <a:normAutofit fontScale="25000" lnSpcReduction="2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TT Aleck Sans" panose="020B0503020203020204" pitchFamily="34" charset="0"/>
            </a:endParaRPr>
          </a:p>
        </p:txBody>
      </p:sp>
      <p:pic>
        <p:nvPicPr>
          <p:cNvPr id="3" name="Picture 2" descr="A logo with white text&#10;&#10;Description automatically generated">
            <a:extLst>
              <a:ext uri="{FF2B5EF4-FFF2-40B4-BE49-F238E27FC236}">
                <a16:creationId xmlns:a16="http://schemas.microsoft.com/office/drawing/2014/main" id="{3DBD927B-E174-34AA-91FC-A874368A7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211" y="6363800"/>
            <a:ext cx="914400" cy="450937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FA01CA2-FCA5-37D1-F299-2336284031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14409" y="0"/>
            <a:ext cx="6077591" cy="6858000"/>
          </a:xfrm>
          <a:custGeom>
            <a:avLst/>
            <a:gdLst>
              <a:gd name="connsiteX0" fmla="*/ 0 w 6077591"/>
              <a:gd name="connsiteY0" fmla="*/ 0 h 6858000"/>
              <a:gd name="connsiteX1" fmla="*/ 6077591 w 6077591"/>
              <a:gd name="connsiteY1" fmla="*/ 0 h 6858000"/>
              <a:gd name="connsiteX2" fmla="*/ 6077591 w 6077591"/>
              <a:gd name="connsiteY2" fmla="*/ 6858000 h 6858000"/>
              <a:gd name="connsiteX3" fmla="*/ 2289192 w 6077591"/>
              <a:gd name="connsiteY3" fmla="*/ 6858000 h 6858000"/>
              <a:gd name="connsiteX4" fmla="*/ 1109096 w 6077591"/>
              <a:gd name="connsiteY4" fmla="*/ 4751909 h 6858000"/>
              <a:gd name="connsiteX5" fmla="*/ 0 w 6077591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77591" h="6858000">
                <a:moveTo>
                  <a:pt x="0" y="0"/>
                </a:moveTo>
                <a:lnTo>
                  <a:pt x="6077591" y="0"/>
                </a:lnTo>
                <a:lnTo>
                  <a:pt x="6077591" y="6858000"/>
                </a:lnTo>
                <a:lnTo>
                  <a:pt x="2289192" y="6858000"/>
                </a:lnTo>
                <a:cubicBezTo>
                  <a:pt x="1672209" y="5912711"/>
                  <a:pt x="1393522" y="5392617"/>
                  <a:pt x="1109096" y="4751909"/>
                </a:cubicBezTo>
                <a:cubicBezTo>
                  <a:pt x="207003" y="2719969"/>
                  <a:pt x="103459" y="1436922"/>
                  <a:pt x="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53FCC6A-ED74-1EBD-84E9-A578E694A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457200"/>
            <a:ext cx="5505450" cy="5853113"/>
          </a:xfrm>
        </p:spPr>
        <p:txBody>
          <a:bodyPr anchor="ctr" anchorCtr="0"/>
          <a:lstStyle>
            <a:lvl1pPr>
              <a:lnSpc>
                <a:spcPct val="90000"/>
              </a:lnSpc>
              <a:defRPr sz="6000" spc="-60" baseline="0">
                <a:solidFill>
                  <a:schemeClr val="bg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25843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in Curve + Text (Blac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CE87F42-0DBA-1F4D-BB94-6D9B444C73E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12802B-7741-030D-F914-7F4B0B5BDB7A}"/>
              </a:ext>
            </a:extLst>
          </p:cNvPr>
          <p:cNvSpPr txBox="1"/>
          <p:nvPr userDrawn="1"/>
        </p:nvSpPr>
        <p:spPr>
          <a:xfrm>
            <a:off x="10838985" y="7828156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>
            <a:normAutofit fontScale="25000" lnSpcReduction="2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TT Aleck Sans" panose="020B0503020203020204" pitchFamily="34" charset="0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62CAA962-48E0-3BD6-83AC-BF5D87664DC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62829" y="2415540"/>
            <a:ext cx="4545012" cy="275421"/>
          </a:xfrm>
        </p:spPr>
        <p:txBody>
          <a:bodyPr anchor="b" anchorCtr="0"/>
          <a:lstStyle>
            <a:lvl1pPr>
              <a:lnSpc>
                <a:spcPct val="90000"/>
              </a:lnSpc>
              <a:defRPr sz="3200" b="0" i="0">
                <a:solidFill>
                  <a:schemeClr val="bg1"/>
                </a:solidFill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1pPr>
          </a:lstStyle>
          <a:p>
            <a:pPr lvl="0"/>
            <a:r>
              <a:rPr lang="en-US"/>
              <a:t>Header (if needed)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E54C600D-AE65-B1BC-B761-D9A991AAF14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9179" y="2834640"/>
            <a:ext cx="4538662" cy="2095948"/>
          </a:xfrm>
        </p:spPr>
        <p:txBody>
          <a:bodyPr/>
          <a:lstStyle>
            <a:lvl1pPr>
              <a:buClr>
                <a:schemeClr val="bg1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logo with white text&#10;&#10;Description automatically generated">
            <a:extLst>
              <a:ext uri="{FF2B5EF4-FFF2-40B4-BE49-F238E27FC236}">
                <a16:creationId xmlns:a16="http://schemas.microsoft.com/office/drawing/2014/main" id="{87C89F7A-0237-7656-558B-CDA3DDAB95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211" y="6363800"/>
            <a:ext cx="914400" cy="450937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EDAE9A8-1775-EDA4-3B23-AEC925C7476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268764" y="0"/>
            <a:ext cx="6923236" cy="6858000"/>
          </a:xfrm>
          <a:custGeom>
            <a:avLst/>
            <a:gdLst>
              <a:gd name="connsiteX0" fmla="*/ 0 w 6923236"/>
              <a:gd name="connsiteY0" fmla="*/ 0 h 6858000"/>
              <a:gd name="connsiteX1" fmla="*/ 6923236 w 6923236"/>
              <a:gd name="connsiteY1" fmla="*/ 0 h 6858000"/>
              <a:gd name="connsiteX2" fmla="*/ 6923236 w 6923236"/>
              <a:gd name="connsiteY2" fmla="*/ 6858000 h 6858000"/>
              <a:gd name="connsiteX3" fmla="*/ 2291344 w 6923236"/>
              <a:gd name="connsiteY3" fmla="*/ 6858000 h 6858000"/>
              <a:gd name="connsiteX4" fmla="*/ 1110139 w 6923236"/>
              <a:gd name="connsiteY4" fmla="*/ 4751909 h 6858000"/>
              <a:gd name="connsiteX5" fmla="*/ 0 w 6923236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23236" h="6858000">
                <a:moveTo>
                  <a:pt x="0" y="0"/>
                </a:moveTo>
                <a:lnTo>
                  <a:pt x="6923236" y="0"/>
                </a:lnTo>
                <a:lnTo>
                  <a:pt x="6923236" y="6858000"/>
                </a:lnTo>
                <a:lnTo>
                  <a:pt x="2291344" y="6858000"/>
                </a:lnTo>
                <a:cubicBezTo>
                  <a:pt x="1673781" y="5912711"/>
                  <a:pt x="1394832" y="5392617"/>
                  <a:pt x="1110139" y="4751909"/>
                </a:cubicBezTo>
                <a:cubicBezTo>
                  <a:pt x="207197" y="2719969"/>
                  <a:pt x="103556" y="1436922"/>
                  <a:pt x="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77519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64820-048E-D292-6CB6-A3F50DBBA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3475DF-190A-59F8-9604-189EA1DD5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4B59D1-B28E-2A6D-3A13-431315A2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AT&amp;T Intellectual Property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7DF12-1BDE-2650-8A08-AD03C7BFC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89AC7-752E-4A2E-BF8B-0D2287A30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91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Photo in Curve (Blac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9BF011CF-455C-1951-117B-DEC939B52C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81861" y="-1"/>
            <a:ext cx="9110139" cy="6858000"/>
          </a:xfrm>
          <a:custGeom>
            <a:avLst/>
            <a:gdLst>
              <a:gd name="connsiteX0" fmla="*/ 0 w 9110139"/>
              <a:gd name="connsiteY0" fmla="*/ 0 h 6858000"/>
              <a:gd name="connsiteX1" fmla="*/ 9110139 w 9110139"/>
              <a:gd name="connsiteY1" fmla="*/ 0 h 6858000"/>
              <a:gd name="connsiteX2" fmla="*/ 9110139 w 9110139"/>
              <a:gd name="connsiteY2" fmla="*/ 6858000 h 6858000"/>
              <a:gd name="connsiteX3" fmla="*/ 2290625 w 9110139"/>
              <a:gd name="connsiteY3" fmla="*/ 6858000 h 6858000"/>
              <a:gd name="connsiteX4" fmla="*/ 1109791 w 9110139"/>
              <a:gd name="connsiteY4" fmla="*/ 4751909 h 6858000"/>
              <a:gd name="connsiteX5" fmla="*/ 0 w 91101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0139" h="6858000">
                <a:moveTo>
                  <a:pt x="0" y="0"/>
                </a:moveTo>
                <a:lnTo>
                  <a:pt x="9110139" y="0"/>
                </a:lnTo>
                <a:lnTo>
                  <a:pt x="9110139" y="6858000"/>
                </a:lnTo>
                <a:lnTo>
                  <a:pt x="2290625" y="6858000"/>
                </a:lnTo>
                <a:cubicBezTo>
                  <a:pt x="1673256" y="5912711"/>
                  <a:pt x="1394394" y="5392617"/>
                  <a:pt x="1109791" y="4751909"/>
                </a:cubicBezTo>
                <a:cubicBezTo>
                  <a:pt x="207132" y="2719969"/>
                  <a:pt x="103523" y="1436922"/>
                  <a:pt x="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CE87F42-0DBA-1F4D-BB94-6D9B444C73E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12802B-7741-030D-F914-7F4B0B5BDB7A}"/>
              </a:ext>
            </a:extLst>
          </p:cNvPr>
          <p:cNvSpPr txBox="1"/>
          <p:nvPr userDrawn="1"/>
        </p:nvSpPr>
        <p:spPr>
          <a:xfrm>
            <a:off x="10838985" y="7828156"/>
            <a:ext cx="0" cy="0"/>
          </a:xfrm>
          <a:prstGeom prst="rect">
            <a:avLst/>
          </a:prstGeom>
          <a:noFill/>
        </p:spPr>
        <p:txBody>
          <a:bodyPr wrap="none" lIns="0" tIns="0" rIns="0" bIns="0" rtlCol="0" anchor="t">
            <a:normAutofit fontScale="25000" lnSpcReduction="2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TT Aleck Sans" panose="020B0503020203020204" pitchFamily="34" charset="0"/>
            </a:endParaRPr>
          </a:p>
        </p:txBody>
      </p:sp>
      <p:pic>
        <p:nvPicPr>
          <p:cNvPr id="3" name="Picture 2" descr="A logo with white text&#10;&#10;Description automatically generated">
            <a:extLst>
              <a:ext uri="{FF2B5EF4-FFF2-40B4-BE49-F238E27FC236}">
                <a16:creationId xmlns:a16="http://schemas.microsoft.com/office/drawing/2014/main" id="{3DBD927B-E174-34AA-91FC-A874368A7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211" y="6363800"/>
            <a:ext cx="914400" cy="45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071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s and Graphs - Blue/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8BF91-2A8B-1148-0A79-1FDA00AB0DE0}"/>
              </a:ext>
            </a:extLst>
          </p:cNvPr>
          <p:cNvSpPr/>
          <p:nvPr userDrawn="1"/>
        </p:nvSpPr>
        <p:spPr>
          <a:xfrm>
            <a:off x="0" y="0"/>
            <a:ext cx="4305300" cy="685800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0">
            <a:schemeClr val="dk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SzTx/>
              <a:buFont typeface="ATT Aleck Sans" panose="020B0604020202020204" pitchFamily="34" charset="0"/>
              <a:buNone/>
              <a:tabLst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TT Aleck Sans" panose="020B0503020203020204" pitchFamily="34" charset="0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3573463" cy="365760"/>
          </a:xfrm>
        </p:spPr>
        <p:txBody>
          <a:bodyPr/>
          <a:lstStyle>
            <a:lvl1pPr>
              <a:defRPr sz="3200" spc="-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pic>
        <p:nvPicPr>
          <p:cNvPr id="6" name="Picture 5" descr="A logo with white text&#10;&#10;Description automatically generated">
            <a:extLst>
              <a:ext uri="{FF2B5EF4-FFF2-40B4-BE49-F238E27FC236}">
                <a16:creationId xmlns:a16="http://schemas.microsoft.com/office/drawing/2014/main" id="{3C8C4CF4-8818-FA46-EB6E-3DB80637A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211" y="6363800"/>
            <a:ext cx="914400" cy="450937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CF4F815B-F2C1-1EAA-72BF-D0CC7C8C985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0" y="1866900"/>
            <a:ext cx="3567113" cy="275421"/>
          </a:xfrm>
        </p:spPr>
        <p:txBody>
          <a:bodyPr anchor="b" anchorCtr="0"/>
          <a:lstStyle>
            <a:lvl1pPr>
              <a:lnSpc>
                <a:spcPct val="90000"/>
              </a:lnSpc>
              <a:defRPr sz="2400" b="0" i="0" spc="-30" baseline="0">
                <a:solidFill>
                  <a:schemeClr val="bg1"/>
                </a:solidFill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1pPr>
          </a:lstStyle>
          <a:p>
            <a:pPr lvl="0"/>
            <a:r>
              <a:rPr lang="en-US"/>
              <a:t>Header (if needed)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01890FFB-448B-898D-3467-72E51E2D9BC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3550" y="2286000"/>
            <a:ext cx="3567113" cy="2029522"/>
          </a:xfrm>
        </p:spPr>
        <p:txBody>
          <a:bodyPr/>
          <a:lstStyle>
            <a:lvl1pPr>
              <a:buClr>
                <a:schemeClr val="bg1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FD323C0-1566-9B4A-2887-D4143B2BA9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5824666"/>
            <a:ext cx="3573463" cy="312738"/>
          </a:xfrm>
        </p:spPr>
        <p:txBody>
          <a:bodyPr anchor="b" anchorCtr="0"/>
          <a:lstStyle>
            <a:lvl1pPr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Source: lorem ipsum</a:t>
            </a:r>
          </a:p>
        </p:txBody>
      </p:sp>
      <p:sp>
        <p:nvSpPr>
          <p:cNvPr id="11" name="Footer Placeholder">
            <a:extLst>
              <a:ext uri="{FF2B5EF4-FFF2-40B4-BE49-F238E27FC236}">
                <a16:creationId xmlns:a16="http://schemas.microsoft.com/office/drawing/2014/main" id="{4158D66C-B999-E0BD-C649-9C6854C1E98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7200" y="6492240"/>
            <a:ext cx="9144000" cy="192024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sp>
        <p:nvSpPr>
          <p:cNvPr id="3" name="Table Placeholder">
            <a:extLst>
              <a:ext uri="{FF2B5EF4-FFF2-40B4-BE49-F238E27FC236}">
                <a16:creationId xmlns:a16="http://schemas.microsoft.com/office/drawing/2014/main" id="{C72553EB-7FCD-EB98-C6D6-EA646EFD7777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4305300" y="457199"/>
            <a:ext cx="7429500" cy="5853114"/>
          </a:xfrm>
          <a:pattFill prst="ltUpDiag">
            <a:fgClr>
              <a:srgbClr val="E8E8E8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pic>
        <p:nvPicPr>
          <p:cNvPr id="7" name="Picture 6" descr="A blue and black logo&#10;&#10;Description automatically generated">
            <a:extLst>
              <a:ext uri="{FF2B5EF4-FFF2-40B4-BE49-F238E27FC236}">
                <a16:creationId xmlns:a16="http://schemas.microsoft.com/office/drawing/2014/main" id="{4FA2A9BE-B9DB-1D4C-2566-DA8A411AD6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4014" y="6364689"/>
            <a:ext cx="912597" cy="45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141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s and Graphs Smaller Layout- Blue/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8BF91-2A8B-1148-0A79-1FDA00AB0DE0}"/>
              </a:ext>
            </a:extLst>
          </p:cNvPr>
          <p:cNvSpPr/>
          <p:nvPr userDrawn="1"/>
        </p:nvSpPr>
        <p:spPr>
          <a:xfrm>
            <a:off x="0" y="0"/>
            <a:ext cx="4305300" cy="685800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0">
            <a:schemeClr val="dk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SzTx/>
              <a:buFont typeface="ATT Aleck Sans" panose="020B0604020202020204" pitchFamily="34" charset="0"/>
              <a:buNone/>
              <a:tabLst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TT Aleck Sans" panose="020B0503020203020204" pitchFamily="34" charset="0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3573463" cy="365760"/>
          </a:xfrm>
        </p:spPr>
        <p:txBody>
          <a:bodyPr/>
          <a:lstStyle>
            <a:lvl1pPr>
              <a:defRPr sz="3200" spc="-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pic>
        <p:nvPicPr>
          <p:cNvPr id="6" name="Picture 5" descr="A logo with white text&#10;&#10;Description automatically generated">
            <a:extLst>
              <a:ext uri="{FF2B5EF4-FFF2-40B4-BE49-F238E27FC236}">
                <a16:creationId xmlns:a16="http://schemas.microsoft.com/office/drawing/2014/main" id="{3C8C4CF4-8818-FA46-EB6E-3DB80637A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211" y="6363800"/>
            <a:ext cx="914400" cy="450937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CF4F815B-F2C1-1EAA-72BF-D0CC7C8C985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0" y="1866900"/>
            <a:ext cx="3567113" cy="275421"/>
          </a:xfrm>
        </p:spPr>
        <p:txBody>
          <a:bodyPr anchor="b" anchorCtr="0"/>
          <a:lstStyle>
            <a:lvl1pPr>
              <a:lnSpc>
                <a:spcPct val="90000"/>
              </a:lnSpc>
              <a:defRPr sz="2400" b="0" i="0" spc="-30" baseline="0">
                <a:solidFill>
                  <a:schemeClr val="bg1"/>
                </a:solidFill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1pPr>
          </a:lstStyle>
          <a:p>
            <a:pPr lvl="0"/>
            <a:r>
              <a:rPr lang="en-US"/>
              <a:t>Header (if needed)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01890FFB-448B-898D-3467-72E51E2D9BC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3550" y="2286000"/>
            <a:ext cx="3567113" cy="2029522"/>
          </a:xfrm>
        </p:spPr>
        <p:txBody>
          <a:bodyPr/>
          <a:lstStyle>
            <a:lvl1pPr>
              <a:buClr>
                <a:schemeClr val="bg1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FD323C0-1566-9B4A-2887-D4143B2BA9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5824666"/>
            <a:ext cx="3573463" cy="312738"/>
          </a:xfrm>
        </p:spPr>
        <p:txBody>
          <a:bodyPr anchor="b" anchorCtr="0"/>
          <a:lstStyle>
            <a:lvl1pPr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Source: lorem ipsum</a:t>
            </a:r>
          </a:p>
        </p:txBody>
      </p:sp>
      <p:sp>
        <p:nvSpPr>
          <p:cNvPr id="11" name="Footer Placeholder">
            <a:extLst>
              <a:ext uri="{FF2B5EF4-FFF2-40B4-BE49-F238E27FC236}">
                <a16:creationId xmlns:a16="http://schemas.microsoft.com/office/drawing/2014/main" id="{4158D66C-B999-E0BD-C649-9C6854C1E98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7200" y="6492240"/>
            <a:ext cx="9144000" cy="192024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sp>
        <p:nvSpPr>
          <p:cNvPr id="3" name="Chart Placeholder">
            <a:extLst>
              <a:ext uri="{FF2B5EF4-FFF2-40B4-BE49-F238E27FC236}">
                <a16:creationId xmlns:a16="http://schemas.microsoft.com/office/drawing/2014/main" id="{E46F0EE3-BDF4-E090-7242-2A94B17D8926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5257800" y="1707931"/>
            <a:ext cx="6477000" cy="4602382"/>
          </a:xfrm>
          <a:pattFill prst="ltUpDiag">
            <a:fgClr>
              <a:srgbClr val="E8E8E8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A635779D-AE49-CCE2-7E5F-C638976120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4014" y="6364689"/>
            <a:ext cx="912597" cy="45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622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 Only (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365760"/>
          </a:xfrm>
        </p:spPr>
        <p:txBody>
          <a:bodyPr/>
          <a:lstStyle>
            <a:lvl1pPr>
              <a:defRPr sz="3200" spc="-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285ECC81-F806-1342-B46E-27DAB802BEC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7200" y="6492240"/>
            <a:ext cx="9144000" cy="192024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412D666-9702-CC7A-2C14-79AF2F8B1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14400"/>
            <a:ext cx="11277600" cy="274320"/>
          </a:xfrm>
        </p:spPr>
        <p:txBody>
          <a:bodyPr/>
          <a:lstStyle>
            <a:lvl1pPr>
              <a:defRPr sz="1800" b="0" i="0" spc="0" baseline="0">
                <a:solidFill>
                  <a:schemeClr val="bg1"/>
                </a:solidFill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Subtitle (if needed)</a:t>
            </a:r>
          </a:p>
        </p:txBody>
      </p:sp>
      <p:pic>
        <p:nvPicPr>
          <p:cNvPr id="5" name="Picture 4" descr="A logo with white text&#10;&#10;Description automatically generated">
            <a:extLst>
              <a:ext uri="{FF2B5EF4-FFF2-40B4-BE49-F238E27FC236}">
                <a16:creationId xmlns:a16="http://schemas.microsoft.com/office/drawing/2014/main" id="{DEE64021-3593-2D68-87FD-5294CE3E23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211" y="6363800"/>
            <a:ext cx="914400" cy="45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683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s and Graphs Smaller Layout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285ECC81-F806-1342-B46E-27DAB802BEC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7200" y="6492240"/>
            <a:ext cx="9144000" cy="192024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4C37DB91-0A9E-BAC9-EE45-9727105871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3573463" cy="365760"/>
          </a:xfrm>
        </p:spPr>
        <p:txBody>
          <a:bodyPr/>
          <a:lstStyle>
            <a:lvl1pPr>
              <a:defRPr sz="3200" spc="-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D1D7DAF3-6705-2EAD-1C64-F55CF2F53FD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0" y="1866900"/>
            <a:ext cx="3567113" cy="275421"/>
          </a:xfrm>
        </p:spPr>
        <p:txBody>
          <a:bodyPr anchor="b" anchorCtr="0"/>
          <a:lstStyle>
            <a:lvl1pPr>
              <a:lnSpc>
                <a:spcPct val="90000"/>
              </a:lnSpc>
              <a:defRPr sz="2400" b="0" i="0" spc="-30" baseline="0">
                <a:solidFill>
                  <a:schemeClr val="bg1"/>
                </a:solidFill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1pPr>
          </a:lstStyle>
          <a:p>
            <a:pPr lvl="0"/>
            <a:r>
              <a:rPr lang="en-US"/>
              <a:t>Header (if needed)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98BC09FA-1182-D262-47D4-B91634E096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3550" y="2286000"/>
            <a:ext cx="3567113" cy="2029522"/>
          </a:xfrm>
        </p:spPr>
        <p:txBody>
          <a:bodyPr/>
          <a:lstStyle>
            <a:lvl1pPr>
              <a:buClr>
                <a:schemeClr val="bg1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898F4DC-DA64-BB12-1049-7432388821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5824666"/>
            <a:ext cx="3573463" cy="312738"/>
          </a:xfrm>
        </p:spPr>
        <p:txBody>
          <a:bodyPr anchor="b" anchorCtr="0"/>
          <a:lstStyle>
            <a:lvl1pPr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Source: lorem ipsum</a:t>
            </a:r>
          </a:p>
        </p:txBody>
      </p:sp>
      <p:pic>
        <p:nvPicPr>
          <p:cNvPr id="2" name="Picture 1" descr="A logo with white text&#10;&#10;Description automatically generated">
            <a:extLst>
              <a:ext uri="{FF2B5EF4-FFF2-40B4-BE49-F238E27FC236}">
                <a16:creationId xmlns:a16="http://schemas.microsoft.com/office/drawing/2014/main" id="{9B0C440E-B4B7-2934-4000-DF5F274FCE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211" y="6363800"/>
            <a:ext cx="914400" cy="450937"/>
          </a:xfrm>
          <a:prstGeom prst="rect">
            <a:avLst/>
          </a:prstGeom>
        </p:spPr>
      </p:pic>
      <p:sp>
        <p:nvSpPr>
          <p:cNvPr id="4" name="Chart Placeholder">
            <a:extLst>
              <a:ext uri="{FF2B5EF4-FFF2-40B4-BE49-F238E27FC236}">
                <a16:creationId xmlns:a16="http://schemas.microsoft.com/office/drawing/2014/main" id="{CE544C28-141E-842F-503C-CEFEEA12B9E7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5257800" y="1707931"/>
            <a:ext cx="6477000" cy="4602382"/>
          </a:xfrm>
          <a:pattFill prst="ltUpDiag">
            <a:fgClr>
              <a:srgbClr val="E8E8E8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2919327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and Graphs Larger Layout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285ECC81-F806-1342-B46E-27DAB802BEC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7200" y="6492240"/>
            <a:ext cx="9144000" cy="192024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4C37DB91-0A9E-BAC9-EE45-9727105871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3573463" cy="365760"/>
          </a:xfrm>
        </p:spPr>
        <p:txBody>
          <a:bodyPr/>
          <a:lstStyle>
            <a:lvl1pPr>
              <a:defRPr sz="3200" spc="-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D1D7DAF3-6705-2EAD-1C64-F55CF2F53FD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0" y="1866900"/>
            <a:ext cx="3567113" cy="275421"/>
          </a:xfrm>
        </p:spPr>
        <p:txBody>
          <a:bodyPr anchor="b" anchorCtr="0"/>
          <a:lstStyle>
            <a:lvl1pPr>
              <a:lnSpc>
                <a:spcPct val="90000"/>
              </a:lnSpc>
              <a:defRPr sz="2400" b="0" i="0" spc="-30" baseline="0">
                <a:solidFill>
                  <a:schemeClr val="bg1"/>
                </a:solidFill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1pPr>
          </a:lstStyle>
          <a:p>
            <a:pPr lvl="0"/>
            <a:r>
              <a:rPr lang="en-US"/>
              <a:t>Header (if needed)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98BC09FA-1182-D262-47D4-B91634E096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3550" y="2286000"/>
            <a:ext cx="3567113" cy="2029522"/>
          </a:xfrm>
        </p:spPr>
        <p:txBody>
          <a:bodyPr/>
          <a:lstStyle>
            <a:lvl1pPr>
              <a:buClr>
                <a:schemeClr val="bg1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898F4DC-DA64-BB12-1049-7432388821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5824666"/>
            <a:ext cx="3573463" cy="312738"/>
          </a:xfrm>
        </p:spPr>
        <p:txBody>
          <a:bodyPr anchor="b" anchorCtr="0"/>
          <a:lstStyle>
            <a:lvl1pPr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Source: lorem ipsum</a:t>
            </a:r>
          </a:p>
        </p:txBody>
      </p:sp>
      <p:sp>
        <p:nvSpPr>
          <p:cNvPr id="11" name="Table Placeholder">
            <a:extLst>
              <a:ext uri="{FF2B5EF4-FFF2-40B4-BE49-F238E27FC236}">
                <a16:creationId xmlns:a16="http://schemas.microsoft.com/office/drawing/2014/main" id="{E6D5200A-E6A2-3BE0-0F47-D58F650B71B3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4305300" y="457199"/>
            <a:ext cx="7429500" cy="5853114"/>
          </a:xfrm>
          <a:pattFill prst="ltUpDiag">
            <a:fgClr>
              <a:srgbClr val="E8E8E8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pic>
        <p:nvPicPr>
          <p:cNvPr id="2" name="Picture 1" descr="A logo with white text&#10;&#10;Description automatically generated">
            <a:extLst>
              <a:ext uri="{FF2B5EF4-FFF2-40B4-BE49-F238E27FC236}">
                <a16:creationId xmlns:a16="http://schemas.microsoft.com/office/drawing/2014/main" id="{9B0C440E-B4B7-2934-4000-DF5F274FCE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211" y="6363800"/>
            <a:ext cx="914400" cy="45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971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and Graphs Smaller Layout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3573463" cy="365760"/>
          </a:xfrm>
        </p:spPr>
        <p:txBody>
          <a:bodyPr/>
          <a:lstStyle>
            <a:lvl1pPr>
              <a:defRPr sz="3200" spc="-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CF4F815B-F2C1-1EAA-72BF-D0CC7C8C985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0" y="1866900"/>
            <a:ext cx="3567113" cy="275421"/>
          </a:xfrm>
        </p:spPr>
        <p:txBody>
          <a:bodyPr anchor="b" anchorCtr="0"/>
          <a:lstStyle>
            <a:lvl1pPr>
              <a:lnSpc>
                <a:spcPct val="90000"/>
              </a:lnSpc>
              <a:defRPr sz="2400" b="0" i="0" spc="-30" baseline="0">
                <a:solidFill>
                  <a:schemeClr val="bg1"/>
                </a:solidFill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1pPr>
          </a:lstStyle>
          <a:p>
            <a:pPr lvl="0"/>
            <a:r>
              <a:rPr lang="en-US"/>
              <a:t>Header (if needed)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01890FFB-448B-898D-3467-72E51E2D9BC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3550" y="2286000"/>
            <a:ext cx="3567113" cy="2029522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FD323C0-1566-9B4A-2887-D4143B2BA9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5824666"/>
            <a:ext cx="3573463" cy="312738"/>
          </a:xfrm>
        </p:spPr>
        <p:txBody>
          <a:bodyPr anchor="b" anchorCtr="0"/>
          <a:lstStyle>
            <a:lvl1pPr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Source: lorem ipsum</a:t>
            </a:r>
          </a:p>
        </p:txBody>
      </p:sp>
      <p:sp>
        <p:nvSpPr>
          <p:cNvPr id="11" name="Footer Placeholder">
            <a:extLst>
              <a:ext uri="{FF2B5EF4-FFF2-40B4-BE49-F238E27FC236}">
                <a16:creationId xmlns:a16="http://schemas.microsoft.com/office/drawing/2014/main" id="{4158D66C-B999-E0BD-C649-9C6854C1E98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7200" y="6492240"/>
            <a:ext cx="9144000" cy="192024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A01755-AE15-689F-A628-B3A1F94197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6224" y="6364224"/>
            <a:ext cx="909612" cy="44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hart Placeholder">
            <a:extLst>
              <a:ext uri="{FF2B5EF4-FFF2-40B4-BE49-F238E27FC236}">
                <a16:creationId xmlns:a16="http://schemas.microsoft.com/office/drawing/2014/main" id="{94F57C58-A4DD-5BED-9CBE-A13E43DC545C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5257800" y="1707931"/>
            <a:ext cx="6477000" cy="4602382"/>
          </a:xfrm>
          <a:pattFill prst="ltUpDiag">
            <a:fgClr>
              <a:srgbClr val="E8E8E8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1098818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s and Graphs Larger Layout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3573463" cy="365760"/>
          </a:xfrm>
        </p:spPr>
        <p:txBody>
          <a:bodyPr/>
          <a:lstStyle>
            <a:lvl1pPr>
              <a:defRPr sz="3200" spc="-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CF4F815B-F2C1-1EAA-72BF-D0CC7C8C985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0" y="1866900"/>
            <a:ext cx="3567113" cy="275421"/>
          </a:xfrm>
        </p:spPr>
        <p:txBody>
          <a:bodyPr anchor="b" anchorCtr="0"/>
          <a:lstStyle>
            <a:lvl1pPr>
              <a:lnSpc>
                <a:spcPct val="90000"/>
              </a:lnSpc>
              <a:defRPr sz="2400" b="0" i="0" spc="-30" baseline="0">
                <a:solidFill>
                  <a:schemeClr val="bg1"/>
                </a:solidFill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1pPr>
          </a:lstStyle>
          <a:p>
            <a:pPr lvl="0"/>
            <a:r>
              <a:rPr lang="en-US"/>
              <a:t>Header (if needed)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01890FFB-448B-898D-3467-72E51E2D9BC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3550" y="2286000"/>
            <a:ext cx="3567113" cy="2029522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FD323C0-1566-9B4A-2887-D4143B2BA9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5824666"/>
            <a:ext cx="3573463" cy="312738"/>
          </a:xfrm>
        </p:spPr>
        <p:txBody>
          <a:bodyPr anchor="b" anchorCtr="0"/>
          <a:lstStyle>
            <a:lvl1pPr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Source: lorem ipsum</a:t>
            </a:r>
          </a:p>
        </p:txBody>
      </p:sp>
      <p:sp>
        <p:nvSpPr>
          <p:cNvPr id="11" name="Footer Placeholder">
            <a:extLst>
              <a:ext uri="{FF2B5EF4-FFF2-40B4-BE49-F238E27FC236}">
                <a16:creationId xmlns:a16="http://schemas.microsoft.com/office/drawing/2014/main" id="{4158D66C-B999-E0BD-C649-9C6854C1E98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7200" y="6492240"/>
            <a:ext cx="9144000" cy="192024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sp>
        <p:nvSpPr>
          <p:cNvPr id="4" name="Chart Placeholder">
            <a:extLst>
              <a:ext uri="{FF2B5EF4-FFF2-40B4-BE49-F238E27FC236}">
                <a16:creationId xmlns:a16="http://schemas.microsoft.com/office/drawing/2014/main" id="{5C662037-3C20-98DE-DB8D-CFC4734D9E11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4305300" y="457200"/>
            <a:ext cx="7429500" cy="5680204"/>
          </a:xfrm>
          <a:pattFill prst="ltUpDiag">
            <a:fgClr>
              <a:srgbClr val="E8E8E8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A01755-AE15-689F-A628-B3A1F94197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6224" y="6364224"/>
            <a:ext cx="909612" cy="44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2049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s and Graphs Larger Layout - Blue/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8BF91-2A8B-1148-0A79-1FDA00AB0DE0}"/>
              </a:ext>
            </a:extLst>
          </p:cNvPr>
          <p:cNvSpPr/>
          <p:nvPr userDrawn="1"/>
        </p:nvSpPr>
        <p:spPr>
          <a:xfrm>
            <a:off x="0" y="0"/>
            <a:ext cx="4305300" cy="685800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0">
            <a:schemeClr val="dk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SzTx/>
              <a:buFont typeface="ATT Aleck Sans" panose="020B0604020202020204" pitchFamily="34" charset="0"/>
              <a:buNone/>
              <a:tabLst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TT Aleck Sans" panose="020B0503020203020204" pitchFamily="34" charset="0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3573463" cy="365760"/>
          </a:xfrm>
        </p:spPr>
        <p:txBody>
          <a:bodyPr/>
          <a:lstStyle>
            <a:lvl1pPr>
              <a:defRPr sz="3200" spc="-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CF4F815B-F2C1-1EAA-72BF-D0CC7C8C985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0" y="1866900"/>
            <a:ext cx="3567113" cy="275421"/>
          </a:xfrm>
        </p:spPr>
        <p:txBody>
          <a:bodyPr anchor="b" anchorCtr="0"/>
          <a:lstStyle>
            <a:lvl1pPr>
              <a:lnSpc>
                <a:spcPct val="90000"/>
              </a:lnSpc>
              <a:defRPr sz="2400" b="0" i="0" spc="-30" baseline="0">
                <a:solidFill>
                  <a:schemeClr val="bg1"/>
                </a:solidFill>
                <a:latin typeface="ATT Aleck Sans Medium" panose="020B0503020203020204" pitchFamily="34" charset="0"/>
                <a:cs typeface="ATT Aleck Sans Medium" panose="020B0503020203020204" pitchFamily="34" charset="0"/>
              </a:defRPr>
            </a:lvl1pPr>
          </a:lstStyle>
          <a:p>
            <a:pPr lvl="0"/>
            <a:r>
              <a:rPr lang="en-US"/>
              <a:t>Header (if needed)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01890FFB-448B-898D-3467-72E51E2D9BC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3550" y="2286000"/>
            <a:ext cx="3567113" cy="2029522"/>
          </a:xfrm>
        </p:spPr>
        <p:txBody>
          <a:bodyPr/>
          <a:lstStyle>
            <a:lvl1pPr>
              <a:buClr>
                <a:schemeClr val="bg1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FD323C0-1566-9B4A-2887-D4143B2BA9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5824666"/>
            <a:ext cx="3573463" cy="312738"/>
          </a:xfrm>
        </p:spPr>
        <p:txBody>
          <a:bodyPr anchor="b" anchorCtr="0"/>
          <a:lstStyle>
            <a:lvl1pPr>
              <a:defRPr sz="800">
                <a:solidFill>
                  <a:schemeClr val="bg1"/>
                </a:solidFill>
              </a:defRPr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Source: lorem ipsum</a:t>
            </a:r>
          </a:p>
        </p:txBody>
      </p:sp>
      <p:sp>
        <p:nvSpPr>
          <p:cNvPr id="11" name="Footer Placeholder">
            <a:extLst>
              <a:ext uri="{FF2B5EF4-FFF2-40B4-BE49-F238E27FC236}">
                <a16:creationId xmlns:a16="http://schemas.microsoft.com/office/drawing/2014/main" id="{4158D66C-B999-E0BD-C649-9C6854C1E98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7200" y="6492240"/>
            <a:ext cx="9144000" cy="192024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sp>
        <p:nvSpPr>
          <p:cNvPr id="7" name="Chart Placeholder">
            <a:extLst>
              <a:ext uri="{FF2B5EF4-FFF2-40B4-BE49-F238E27FC236}">
                <a16:creationId xmlns:a16="http://schemas.microsoft.com/office/drawing/2014/main" id="{D759E269-5897-4B4D-3214-F2C4AF694AFE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4305300" y="457198"/>
            <a:ext cx="7436324" cy="5857165"/>
          </a:xfrm>
          <a:pattFill prst="ltUpDiag">
            <a:fgClr>
              <a:srgbClr val="E8E8E8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3A16C2-57F9-EAC8-8A88-316C1D97EC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6224" y="6364224"/>
            <a:ext cx="909612" cy="44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5302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 (Presentation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00FE07B2-E415-ED88-9368-B5F034B423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744" y="5468112"/>
            <a:ext cx="2225040" cy="1097280"/>
          </a:xfrm>
          <a:prstGeom prst="rect">
            <a:avLst/>
          </a:prstGeom>
        </p:spPr>
      </p:pic>
      <p:pic>
        <p:nvPicPr>
          <p:cNvPr id="5" name="Picture Placeholder 9">
            <a:extLst>
              <a:ext uri="{FF2B5EF4-FFF2-40B4-BE49-F238E27FC236}">
                <a16:creationId xmlns:a16="http://schemas.microsoft.com/office/drawing/2014/main" id="{16AC35F5-349F-106B-5C56-BAD10F8575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10000"/>
          </a:blip>
          <a:srcRect t="4129" b="4129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08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EDD9D1-F3CA-18CE-8FE8-5100080CB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573E35-22BE-1BDB-2F95-286A06CA3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AT&amp;T Intellectual Property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AF788-BCB8-03C2-E3A0-26FDAAAE7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89AC7-752E-4A2E-BF8B-0D2287A30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016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End Slide (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white text&#10;&#10;Description automatically generated">
            <a:extLst>
              <a:ext uri="{FF2B5EF4-FFF2-40B4-BE49-F238E27FC236}">
                <a16:creationId xmlns:a16="http://schemas.microsoft.com/office/drawing/2014/main" id="{193D4C22-923D-4A02-3C00-01E9613A58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9997" y="2120127"/>
            <a:ext cx="5303012" cy="26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173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1B292F1A-F6DF-5448-6691-D3E8B9244F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4014" y="6364689"/>
            <a:ext cx="912597" cy="450048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11277600" cy="365760"/>
          </a:xfrm>
        </p:spPr>
        <p:txBody>
          <a:bodyPr/>
          <a:lstStyle>
            <a:lvl1pPr>
              <a:defRPr sz="3200" spc="-60" baseline="0"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285ECC81-F806-1342-B46E-27DAB802BEC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7200" y="6492240"/>
            <a:ext cx="9144000" cy="192024"/>
          </a:xfrm>
        </p:spPr>
        <p:txBody>
          <a:bodyPr/>
          <a:lstStyle>
            <a:lvl1pPr>
              <a:defRPr sz="700"/>
            </a:lvl1pPr>
          </a:lstStyle>
          <a:p>
            <a:r>
              <a:rPr lang="en-US"/>
              <a:t>© 2025 AT&amp;T Intellectual Property  </a:t>
            </a:r>
          </a:p>
        </p:txBody>
      </p:sp>
      <p:sp>
        <p:nvSpPr>
          <p:cNvPr id="5" name="Text Placeholder 63">
            <a:extLst>
              <a:ext uri="{FF2B5EF4-FFF2-40B4-BE49-F238E27FC236}">
                <a16:creationId xmlns:a16="http://schemas.microsoft.com/office/drawing/2014/main" id="{7BE70BEF-39D9-99CA-5F75-436FEC07B5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3155" y="1352550"/>
            <a:ext cx="1650773" cy="285750"/>
          </a:xfrm>
        </p:spPr>
        <p:txBody>
          <a:bodyPr anchor="ctr"/>
          <a:lstStyle>
            <a:lvl1pPr>
              <a:defRPr sz="1050" b="0" i="0">
                <a:solidFill>
                  <a:schemeClr val="tx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63">
            <a:extLst>
              <a:ext uri="{FF2B5EF4-FFF2-40B4-BE49-F238E27FC236}">
                <a16:creationId xmlns:a16="http://schemas.microsoft.com/office/drawing/2014/main" id="{89B416AE-1F51-0E40-9BE9-942D93D01E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47472" y="1352550"/>
            <a:ext cx="1650773" cy="285750"/>
          </a:xfrm>
        </p:spPr>
        <p:txBody>
          <a:bodyPr anchor="ctr"/>
          <a:lstStyle>
            <a:lvl1pPr>
              <a:defRPr sz="1050" b="0" i="0">
                <a:solidFill>
                  <a:schemeClr val="tx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63">
            <a:extLst>
              <a:ext uri="{FF2B5EF4-FFF2-40B4-BE49-F238E27FC236}">
                <a16:creationId xmlns:a16="http://schemas.microsoft.com/office/drawing/2014/main" id="{AA47443A-FBF3-11AB-91FE-A622A9D4F0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28275" y="1345732"/>
            <a:ext cx="1650773" cy="285750"/>
          </a:xfrm>
        </p:spPr>
        <p:txBody>
          <a:bodyPr anchor="ctr"/>
          <a:lstStyle>
            <a:lvl1pPr>
              <a:defRPr sz="1050" b="0" i="0">
                <a:solidFill>
                  <a:schemeClr val="tx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3">
            <a:extLst>
              <a:ext uri="{FF2B5EF4-FFF2-40B4-BE49-F238E27FC236}">
                <a16:creationId xmlns:a16="http://schemas.microsoft.com/office/drawing/2014/main" id="{4462C997-A808-DD6F-8939-9A8C7E101F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50722" y="1352550"/>
            <a:ext cx="1650773" cy="285750"/>
          </a:xfrm>
        </p:spPr>
        <p:txBody>
          <a:bodyPr anchor="ctr"/>
          <a:lstStyle>
            <a:lvl1pPr>
              <a:defRPr sz="1050" b="0" i="0">
                <a:solidFill>
                  <a:schemeClr val="tx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3">
            <a:extLst>
              <a:ext uri="{FF2B5EF4-FFF2-40B4-BE49-F238E27FC236}">
                <a16:creationId xmlns:a16="http://schemas.microsoft.com/office/drawing/2014/main" id="{1D8C3726-3ECB-F9EA-3B43-F59A2C4E05A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51711" y="1350010"/>
            <a:ext cx="1650773" cy="285750"/>
          </a:xfrm>
        </p:spPr>
        <p:txBody>
          <a:bodyPr anchor="ctr"/>
          <a:lstStyle>
            <a:lvl1pPr>
              <a:defRPr sz="1050" b="0" i="0">
                <a:solidFill>
                  <a:schemeClr val="tx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3">
            <a:extLst>
              <a:ext uri="{FF2B5EF4-FFF2-40B4-BE49-F238E27FC236}">
                <a16:creationId xmlns:a16="http://schemas.microsoft.com/office/drawing/2014/main" id="{06A67DBA-631B-5529-B513-6367277890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3155" y="2580457"/>
            <a:ext cx="1650773" cy="285750"/>
          </a:xfrm>
        </p:spPr>
        <p:txBody>
          <a:bodyPr anchor="ctr"/>
          <a:lstStyle>
            <a:lvl1pPr>
              <a:defRPr sz="1050" b="0" i="0">
                <a:solidFill>
                  <a:schemeClr val="tx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3">
            <a:extLst>
              <a:ext uri="{FF2B5EF4-FFF2-40B4-BE49-F238E27FC236}">
                <a16:creationId xmlns:a16="http://schemas.microsoft.com/office/drawing/2014/main" id="{35C7010D-1408-727C-3DDF-1540A058F44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47472" y="2580457"/>
            <a:ext cx="1650773" cy="285750"/>
          </a:xfrm>
        </p:spPr>
        <p:txBody>
          <a:bodyPr anchor="ctr"/>
          <a:lstStyle>
            <a:lvl1pPr>
              <a:defRPr sz="1050" b="0" i="0">
                <a:solidFill>
                  <a:schemeClr val="tx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63">
            <a:extLst>
              <a:ext uri="{FF2B5EF4-FFF2-40B4-BE49-F238E27FC236}">
                <a16:creationId xmlns:a16="http://schemas.microsoft.com/office/drawing/2014/main" id="{D9A11C7A-46D2-B1CF-152F-6383EB61A74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28275" y="2571099"/>
            <a:ext cx="1650773" cy="285750"/>
          </a:xfrm>
        </p:spPr>
        <p:txBody>
          <a:bodyPr anchor="ctr"/>
          <a:lstStyle>
            <a:lvl1pPr>
              <a:defRPr sz="1050" b="0" i="0">
                <a:solidFill>
                  <a:schemeClr val="tx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63">
            <a:extLst>
              <a:ext uri="{FF2B5EF4-FFF2-40B4-BE49-F238E27FC236}">
                <a16:creationId xmlns:a16="http://schemas.microsoft.com/office/drawing/2014/main" id="{308B70A5-0BEF-464B-6FC6-445F1E143BA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50722" y="2580457"/>
            <a:ext cx="1650773" cy="285750"/>
          </a:xfrm>
        </p:spPr>
        <p:txBody>
          <a:bodyPr anchor="ctr"/>
          <a:lstStyle>
            <a:lvl1pPr>
              <a:defRPr sz="1050" b="0" i="0">
                <a:solidFill>
                  <a:schemeClr val="tx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63">
            <a:extLst>
              <a:ext uri="{FF2B5EF4-FFF2-40B4-BE49-F238E27FC236}">
                <a16:creationId xmlns:a16="http://schemas.microsoft.com/office/drawing/2014/main" id="{FC92A49F-2481-CE6B-5CDE-B5A3DBAEDB3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51711" y="2580457"/>
            <a:ext cx="1650773" cy="285750"/>
          </a:xfrm>
        </p:spPr>
        <p:txBody>
          <a:bodyPr anchor="ctr"/>
          <a:lstStyle>
            <a:lvl1pPr>
              <a:defRPr sz="1050" b="0" i="0">
                <a:solidFill>
                  <a:schemeClr val="tx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3">
            <a:extLst>
              <a:ext uri="{FF2B5EF4-FFF2-40B4-BE49-F238E27FC236}">
                <a16:creationId xmlns:a16="http://schemas.microsoft.com/office/drawing/2014/main" id="{FE95A845-FD7A-9F2E-3523-9806B6505E4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73155" y="3785869"/>
            <a:ext cx="1650773" cy="285750"/>
          </a:xfrm>
        </p:spPr>
        <p:txBody>
          <a:bodyPr anchor="ctr"/>
          <a:lstStyle>
            <a:lvl1pPr>
              <a:defRPr sz="1050" b="0" i="0">
                <a:solidFill>
                  <a:schemeClr val="tx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63">
            <a:extLst>
              <a:ext uri="{FF2B5EF4-FFF2-40B4-BE49-F238E27FC236}">
                <a16:creationId xmlns:a16="http://schemas.microsoft.com/office/drawing/2014/main" id="{F26EAE61-D264-0CA5-CE2D-48F69655B1E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447472" y="3785869"/>
            <a:ext cx="1650773" cy="285750"/>
          </a:xfrm>
        </p:spPr>
        <p:txBody>
          <a:bodyPr anchor="ctr"/>
          <a:lstStyle>
            <a:lvl1pPr>
              <a:defRPr sz="1050" b="0" i="0">
                <a:solidFill>
                  <a:schemeClr val="tx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63">
            <a:extLst>
              <a:ext uri="{FF2B5EF4-FFF2-40B4-BE49-F238E27FC236}">
                <a16:creationId xmlns:a16="http://schemas.microsoft.com/office/drawing/2014/main" id="{7F63BA8C-6EAF-A792-1796-93B697561E1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28275" y="3789211"/>
            <a:ext cx="1650773" cy="285750"/>
          </a:xfrm>
        </p:spPr>
        <p:txBody>
          <a:bodyPr anchor="ctr"/>
          <a:lstStyle>
            <a:lvl1pPr>
              <a:defRPr sz="1050" b="0" i="0">
                <a:solidFill>
                  <a:schemeClr val="tx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63">
            <a:extLst>
              <a:ext uri="{FF2B5EF4-FFF2-40B4-BE49-F238E27FC236}">
                <a16:creationId xmlns:a16="http://schemas.microsoft.com/office/drawing/2014/main" id="{3C3FC9BD-1504-DDE1-B757-DEBFF21CAFF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50722" y="3785869"/>
            <a:ext cx="1650773" cy="285750"/>
          </a:xfrm>
        </p:spPr>
        <p:txBody>
          <a:bodyPr anchor="ctr"/>
          <a:lstStyle>
            <a:lvl1pPr>
              <a:defRPr sz="1050" b="0" i="0">
                <a:solidFill>
                  <a:schemeClr val="tx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63">
            <a:extLst>
              <a:ext uri="{FF2B5EF4-FFF2-40B4-BE49-F238E27FC236}">
                <a16:creationId xmlns:a16="http://schemas.microsoft.com/office/drawing/2014/main" id="{C7DB6565-C952-9A2B-50BB-5A8EB5A5581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151711" y="3785869"/>
            <a:ext cx="1650773" cy="285750"/>
          </a:xfrm>
        </p:spPr>
        <p:txBody>
          <a:bodyPr anchor="ctr"/>
          <a:lstStyle>
            <a:lvl1pPr>
              <a:defRPr sz="1050" b="0" i="0">
                <a:solidFill>
                  <a:schemeClr val="tx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63">
            <a:extLst>
              <a:ext uri="{FF2B5EF4-FFF2-40B4-BE49-F238E27FC236}">
                <a16:creationId xmlns:a16="http://schemas.microsoft.com/office/drawing/2014/main" id="{3E2D5FB2-461A-299D-99F7-9F7C635C158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3155" y="5008879"/>
            <a:ext cx="1650773" cy="285750"/>
          </a:xfrm>
        </p:spPr>
        <p:txBody>
          <a:bodyPr anchor="ctr"/>
          <a:lstStyle>
            <a:lvl1pPr>
              <a:defRPr sz="1050" b="0" i="0">
                <a:solidFill>
                  <a:schemeClr val="tx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63">
            <a:extLst>
              <a:ext uri="{FF2B5EF4-FFF2-40B4-BE49-F238E27FC236}">
                <a16:creationId xmlns:a16="http://schemas.microsoft.com/office/drawing/2014/main" id="{980D957F-BCAF-6FFD-5AE8-A225B309704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447246" y="5014594"/>
            <a:ext cx="1650773" cy="285750"/>
          </a:xfrm>
        </p:spPr>
        <p:txBody>
          <a:bodyPr anchor="ctr"/>
          <a:lstStyle>
            <a:lvl1pPr>
              <a:defRPr sz="1050" b="0" i="0">
                <a:solidFill>
                  <a:schemeClr val="tx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63">
            <a:extLst>
              <a:ext uri="{FF2B5EF4-FFF2-40B4-BE49-F238E27FC236}">
                <a16:creationId xmlns:a16="http://schemas.microsoft.com/office/drawing/2014/main" id="{908E0463-5DCD-7588-4C9B-3C62756C878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328275" y="5012221"/>
            <a:ext cx="1650773" cy="285750"/>
          </a:xfrm>
        </p:spPr>
        <p:txBody>
          <a:bodyPr anchor="ctr"/>
          <a:lstStyle>
            <a:lvl1pPr>
              <a:defRPr sz="1050" b="0" i="0">
                <a:solidFill>
                  <a:schemeClr val="tx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63">
            <a:extLst>
              <a:ext uri="{FF2B5EF4-FFF2-40B4-BE49-F238E27FC236}">
                <a16:creationId xmlns:a16="http://schemas.microsoft.com/office/drawing/2014/main" id="{A2E8E03A-DD7A-3CDC-F993-2DA92EAC1A1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50722" y="5008879"/>
            <a:ext cx="1650773" cy="285750"/>
          </a:xfrm>
        </p:spPr>
        <p:txBody>
          <a:bodyPr anchor="ctr"/>
          <a:lstStyle>
            <a:lvl1pPr>
              <a:defRPr sz="1050" b="0" i="0">
                <a:solidFill>
                  <a:schemeClr val="tx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63">
            <a:extLst>
              <a:ext uri="{FF2B5EF4-FFF2-40B4-BE49-F238E27FC236}">
                <a16:creationId xmlns:a16="http://schemas.microsoft.com/office/drawing/2014/main" id="{A63E6720-5523-DCCE-BD1B-3F3E49D59EC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151711" y="5008879"/>
            <a:ext cx="1650773" cy="285750"/>
          </a:xfrm>
        </p:spPr>
        <p:txBody>
          <a:bodyPr anchor="ctr"/>
          <a:lstStyle>
            <a:lvl1pPr>
              <a:defRPr sz="1050" b="0" i="0">
                <a:solidFill>
                  <a:schemeClr val="tx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0967125-A389-6E0C-134F-F0C4589D7620}"/>
              </a:ext>
            </a:extLst>
          </p:cNvPr>
          <p:cNvCxnSpPr/>
          <p:nvPr userDrawn="1"/>
        </p:nvCxnSpPr>
        <p:spPr>
          <a:xfrm>
            <a:off x="466001" y="1352549"/>
            <a:ext cx="0" cy="951111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DC7917D-5B2E-8C38-84BF-7CF399DF4183}"/>
              </a:ext>
            </a:extLst>
          </p:cNvPr>
          <p:cNvCxnSpPr/>
          <p:nvPr userDrawn="1"/>
        </p:nvCxnSpPr>
        <p:spPr>
          <a:xfrm>
            <a:off x="466001" y="1352549"/>
            <a:ext cx="1754962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BAF1588-0DD0-1014-3ECE-BC250C91BBE8}"/>
              </a:ext>
            </a:extLst>
          </p:cNvPr>
          <p:cNvCxnSpPr/>
          <p:nvPr userDrawn="1"/>
        </p:nvCxnSpPr>
        <p:spPr>
          <a:xfrm>
            <a:off x="465999" y="2567163"/>
            <a:ext cx="0" cy="951111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44386C5-D0DF-4485-9554-F19489E3E005}"/>
              </a:ext>
            </a:extLst>
          </p:cNvPr>
          <p:cNvCxnSpPr/>
          <p:nvPr userDrawn="1"/>
        </p:nvCxnSpPr>
        <p:spPr>
          <a:xfrm>
            <a:off x="465999" y="2569943"/>
            <a:ext cx="1754962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9D31BD3-BC2F-886D-FE80-741FECE4D136}"/>
              </a:ext>
            </a:extLst>
          </p:cNvPr>
          <p:cNvCxnSpPr/>
          <p:nvPr userDrawn="1"/>
        </p:nvCxnSpPr>
        <p:spPr>
          <a:xfrm>
            <a:off x="466002" y="3784087"/>
            <a:ext cx="0" cy="951111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E71F2EA-E3D4-9E83-A1F1-ED79F16A5E9D}"/>
              </a:ext>
            </a:extLst>
          </p:cNvPr>
          <p:cNvCxnSpPr/>
          <p:nvPr userDrawn="1"/>
        </p:nvCxnSpPr>
        <p:spPr>
          <a:xfrm>
            <a:off x="466002" y="3787337"/>
            <a:ext cx="1754962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1F38D63-1934-616B-8E31-A57B77786895}"/>
              </a:ext>
            </a:extLst>
          </p:cNvPr>
          <p:cNvCxnSpPr/>
          <p:nvPr userDrawn="1"/>
        </p:nvCxnSpPr>
        <p:spPr>
          <a:xfrm>
            <a:off x="2345209" y="1352549"/>
            <a:ext cx="0" cy="951111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44BA535-B454-24C8-55C5-8C95EB7885CA}"/>
              </a:ext>
            </a:extLst>
          </p:cNvPr>
          <p:cNvCxnSpPr/>
          <p:nvPr userDrawn="1"/>
        </p:nvCxnSpPr>
        <p:spPr>
          <a:xfrm>
            <a:off x="2345209" y="1352549"/>
            <a:ext cx="1754962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4473AA4-5B35-5817-709C-FCAECBB10D1E}"/>
              </a:ext>
            </a:extLst>
          </p:cNvPr>
          <p:cNvCxnSpPr/>
          <p:nvPr userDrawn="1"/>
        </p:nvCxnSpPr>
        <p:spPr>
          <a:xfrm>
            <a:off x="2345206" y="2567163"/>
            <a:ext cx="0" cy="951111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C0D7F25-B09C-AD8E-195B-E302C050ABB5}"/>
              </a:ext>
            </a:extLst>
          </p:cNvPr>
          <p:cNvCxnSpPr/>
          <p:nvPr userDrawn="1"/>
        </p:nvCxnSpPr>
        <p:spPr>
          <a:xfrm>
            <a:off x="2345206" y="2567163"/>
            <a:ext cx="1754962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4E086BA-0D1F-3261-3BA4-8A570B9CF54C}"/>
              </a:ext>
            </a:extLst>
          </p:cNvPr>
          <p:cNvCxnSpPr/>
          <p:nvPr userDrawn="1"/>
        </p:nvCxnSpPr>
        <p:spPr>
          <a:xfrm>
            <a:off x="2345211" y="3784087"/>
            <a:ext cx="0" cy="951111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6983288-A650-3B18-6200-5642F697A0BE}"/>
              </a:ext>
            </a:extLst>
          </p:cNvPr>
          <p:cNvCxnSpPr/>
          <p:nvPr userDrawn="1"/>
        </p:nvCxnSpPr>
        <p:spPr>
          <a:xfrm>
            <a:off x="2345211" y="3784087"/>
            <a:ext cx="1754962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B344E67-8295-5D65-24A5-A937F5F16FDE}"/>
              </a:ext>
            </a:extLst>
          </p:cNvPr>
          <p:cNvCxnSpPr/>
          <p:nvPr userDrawn="1"/>
        </p:nvCxnSpPr>
        <p:spPr>
          <a:xfrm>
            <a:off x="4224416" y="1352549"/>
            <a:ext cx="0" cy="951111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33319D9-39D6-7FAC-15C0-384C66FD42A0}"/>
              </a:ext>
            </a:extLst>
          </p:cNvPr>
          <p:cNvCxnSpPr/>
          <p:nvPr userDrawn="1"/>
        </p:nvCxnSpPr>
        <p:spPr>
          <a:xfrm>
            <a:off x="4224416" y="1352549"/>
            <a:ext cx="1754962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88D5553-E72A-AF48-807A-5B22C46932DE}"/>
              </a:ext>
            </a:extLst>
          </p:cNvPr>
          <p:cNvCxnSpPr/>
          <p:nvPr userDrawn="1"/>
        </p:nvCxnSpPr>
        <p:spPr>
          <a:xfrm>
            <a:off x="4224415" y="2567163"/>
            <a:ext cx="0" cy="951111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24D8277-BD67-EA61-7AB2-2E366C57F34B}"/>
              </a:ext>
            </a:extLst>
          </p:cNvPr>
          <p:cNvCxnSpPr/>
          <p:nvPr userDrawn="1"/>
        </p:nvCxnSpPr>
        <p:spPr>
          <a:xfrm>
            <a:off x="4224415" y="2567163"/>
            <a:ext cx="1754962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692FED2-6C47-FDBF-1AE0-395D5EF9D19A}"/>
              </a:ext>
            </a:extLst>
          </p:cNvPr>
          <p:cNvCxnSpPr/>
          <p:nvPr userDrawn="1"/>
        </p:nvCxnSpPr>
        <p:spPr>
          <a:xfrm>
            <a:off x="4224418" y="3784087"/>
            <a:ext cx="0" cy="951111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68D8457-9E53-7C42-7C1D-0B6009C77055}"/>
              </a:ext>
            </a:extLst>
          </p:cNvPr>
          <p:cNvCxnSpPr/>
          <p:nvPr userDrawn="1"/>
        </p:nvCxnSpPr>
        <p:spPr>
          <a:xfrm>
            <a:off x="4224418" y="3784087"/>
            <a:ext cx="1754962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08188FF-D902-1681-7632-0A2BC2890C73}"/>
              </a:ext>
            </a:extLst>
          </p:cNvPr>
          <p:cNvCxnSpPr/>
          <p:nvPr userDrawn="1"/>
        </p:nvCxnSpPr>
        <p:spPr>
          <a:xfrm>
            <a:off x="6150219" y="1352549"/>
            <a:ext cx="0" cy="951111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CF2FF7F-72CE-B1A5-8FBE-09A8A000523A}"/>
              </a:ext>
            </a:extLst>
          </p:cNvPr>
          <p:cNvCxnSpPr/>
          <p:nvPr userDrawn="1"/>
        </p:nvCxnSpPr>
        <p:spPr>
          <a:xfrm>
            <a:off x="6150219" y="1352549"/>
            <a:ext cx="1754962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E8FC2CB-0E6E-21BF-0EBC-1C47B87AB0D8}"/>
              </a:ext>
            </a:extLst>
          </p:cNvPr>
          <p:cNvCxnSpPr/>
          <p:nvPr userDrawn="1"/>
        </p:nvCxnSpPr>
        <p:spPr>
          <a:xfrm>
            <a:off x="6150217" y="2567163"/>
            <a:ext cx="0" cy="951111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47D4620-56F7-F175-611D-FDE9CF92336E}"/>
              </a:ext>
            </a:extLst>
          </p:cNvPr>
          <p:cNvCxnSpPr/>
          <p:nvPr userDrawn="1"/>
        </p:nvCxnSpPr>
        <p:spPr>
          <a:xfrm>
            <a:off x="6150217" y="2567163"/>
            <a:ext cx="1754962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119AEA8-E902-FEAD-1CD3-C37B535102B8}"/>
              </a:ext>
            </a:extLst>
          </p:cNvPr>
          <p:cNvCxnSpPr/>
          <p:nvPr userDrawn="1"/>
        </p:nvCxnSpPr>
        <p:spPr>
          <a:xfrm>
            <a:off x="6150220" y="3784087"/>
            <a:ext cx="0" cy="951111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A1DF5CA-F8B4-26E9-BCB2-2B87AB99E8EF}"/>
              </a:ext>
            </a:extLst>
          </p:cNvPr>
          <p:cNvCxnSpPr/>
          <p:nvPr userDrawn="1"/>
        </p:nvCxnSpPr>
        <p:spPr>
          <a:xfrm>
            <a:off x="6150220" y="3784087"/>
            <a:ext cx="1754962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F915F23-2F1D-DE3E-0585-00E40463F0E5}"/>
              </a:ext>
            </a:extLst>
          </p:cNvPr>
          <p:cNvCxnSpPr/>
          <p:nvPr userDrawn="1"/>
        </p:nvCxnSpPr>
        <p:spPr>
          <a:xfrm>
            <a:off x="466001" y="5004731"/>
            <a:ext cx="0" cy="1012143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72910EE-82B0-C8CA-1540-737A25DBC138}"/>
              </a:ext>
            </a:extLst>
          </p:cNvPr>
          <p:cNvCxnSpPr/>
          <p:nvPr userDrawn="1"/>
        </p:nvCxnSpPr>
        <p:spPr>
          <a:xfrm>
            <a:off x="466001" y="5004731"/>
            <a:ext cx="1754962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FF9F77C-4FC0-F16A-BAD0-4EEE4ADD6694}"/>
              </a:ext>
            </a:extLst>
          </p:cNvPr>
          <p:cNvCxnSpPr/>
          <p:nvPr userDrawn="1"/>
        </p:nvCxnSpPr>
        <p:spPr>
          <a:xfrm>
            <a:off x="2345211" y="5004731"/>
            <a:ext cx="0" cy="1012143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17DAD2B-B543-0BA3-28D1-EBD9A8898AB5}"/>
              </a:ext>
            </a:extLst>
          </p:cNvPr>
          <p:cNvCxnSpPr/>
          <p:nvPr userDrawn="1"/>
        </p:nvCxnSpPr>
        <p:spPr>
          <a:xfrm>
            <a:off x="2345211" y="5004731"/>
            <a:ext cx="1754962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A24AF75-99C3-AF69-C3CB-BD79176004B0}"/>
              </a:ext>
            </a:extLst>
          </p:cNvPr>
          <p:cNvCxnSpPr/>
          <p:nvPr userDrawn="1"/>
        </p:nvCxnSpPr>
        <p:spPr>
          <a:xfrm>
            <a:off x="4224419" y="5004731"/>
            <a:ext cx="0" cy="1012143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9659BBF-8687-367D-508E-13081CE80430}"/>
              </a:ext>
            </a:extLst>
          </p:cNvPr>
          <p:cNvCxnSpPr/>
          <p:nvPr userDrawn="1"/>
        </p:nvCxnSpPr>
        <p:spPr>
          <a:xfrm>
            <a:off x="4224419" y="5004731"/>
            <a:ext cx="1754962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CAAE8B4-97F2-20C7-3685-935C39F1303D}"/>
              </a:ext>
            </a:extLst>
          </p:cNvPr>
          <p:cNvCxnSpPr/>
          <p:nvPr userDrawn="1"/>
        </p:nvCxnSpPr>
        <p:spPr>
          <a:xfrm>
            <a:off x="6150222" y="5004731"/>
            <a:ext cx="0" cy="1012143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BF99BEE-5F0C-E29E-F7F5-EA89377B979A}"/>
              </a:ext>
            </a:extLst>
          </p:cNvPr>
          <p:cNvCxnSpPr/>
          <p:nvPr userDrawn="1"/>
        </p:nvCxnSpPr>
        <p:spPr>
          <a:xfrm>
            <a:off x="6150222" y="5004731"/>
            <a:ext cx="1754962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5F982BF-4023-C380-5954-C2C7959078D3}"/>
              </a:ext>
            </a:extLst>
          </p:cNvPr>
          <p:cNvCxnSpPr/>
          <p:nvPr userDrawn="1"/>
        </p:nvCxnSpPr>
        <p:spPr>
          <a:xfrm>
            <a:off x="8047178" y="1352549"/>
            <a:ext cx="0" cy="951111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E5AFB57-3FB0-F8AD-9DE7-F4B71A71A31F}"/>
              </a:ext>
            </a:extLst>
          </p:cNvPr>
          <p:cNvCxnSpPr/>
          <p:nvPr userDrawn="1"/>
        </p:nvCxnSpPr>
        <p:spPr>
          <a:xfrm>
            <a:off x="8047178" y="1352549"/>
            <a:ext cx="1754962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C2148B4-23C1-D43B-BE4D-C557D1DD0677}"/>
              </a:ext>
            </a:extLst>
          </p:cNvPr>
          <p:cNvCxnSpPr/>
          <p:nvPr userDrawn="1"/>
        </p:nvCxnSpPr>
        <p:spPr>
          <a:xfrm>
            <a:off x="8047175" y="2567163"/>
            <a:ext cx="0" cy="951111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E709D7E-F100-AC59-74C7-4093F5DF073E}"/>
              </a:ext>
            </a:extLst>
          </p:cNvPr>
          <p:cNvCxnSpPr/>
          <p:nvPr userDrawn="1"/>
        </p:nvCxnSpPr>
        <p:spPr>
          <a:xfrm>
            <a:off x="8047175" y="2567163"/>
            <a:ext cx="1754962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FA2B4C1-F2A0-6B32-4362-2E04031AC90B}"/>
              </a:ext>
            </a:extLst>
          </p:cNvPr>
          <p:cNvCxnSpPr/>
          <p:nvPr userDrawn="1"/>
        </p:nvCxnSpPr>
        <p:spPr>
          <a:xfrm>
            <a:off x="8047179" y="3784087"/>
            <a:ext cx="0" cy="951111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A21A154-16FD-B381-5685-BD2E1F9EAA17}"/>
              </a:ext>
            </a:extLst>
          </p:cNvPr>
          <p:cNvCxnSpPr/>
          <p:nvPr userDrawn="1"/>
        </p:nvCxnSpPr>
        <p:spPr>
          <a:xfrm>
            <a:off x="8047179" y="3784087"/>
            <a:ext cx="1754962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AA50F88-D99B-788F-DB5F-A47D92147212}"/>
              </a:ext>
            </a:extLst>
          </p:cNvPr>
          <p:cNvCxnSpPr/>
          <p:nvPr userDrawn="1"/>
        </p:nvCxnSpPr>
        <p:spPr>
          <a:xfrm>
            <a:off x="8047182" y="5004731"/>
            <a:ext cx="0" cy="1012143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08D13F0-1C54-28D6-C2EA-C9D82CDB4BEB}"/>
              </a:ext>
            </a:extLst>
          </p:cNvPr>
          <p:cNvCxnSpPr/>
          <p:nvPr userDrawn="1"/>
        </p:nvCxnSpPr>
        <p:spPr>
          <a:xfrm>
            <a:off x="8047182" y="5004731"/>
            <a:ext cx="1754962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57F7D17-B4DA-8147-6BD2-44732771C020}"/>
              </a:ext>
            </a:extLst>
          </p:cNvPr>
          <p:cNvCxnSpPr/>
          <p:nvPr userDrawn="1"/>
        </p:nvCxnSpPr>
        <p:spPr>
          <a:xfrm>
            <a:off x="9931279" y="1352549"/>
            <a:ext cx="0" cy="951111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9E5B7E2-24F7-905F-5749-E8CC52F46F75}"/>
              </a:ext>
            </a:extLst>
          </p:cNvPr>
          <p:cNvCxnSpPr/>
          <p:nvPr userDrawn="1"/>
        </p:nvCxnSpPr>
        <p:spPr>
          <a:xfrm>
            <a:off x="9931279" y="1352549"/>
            <a:ext cx="1754962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088B596C-0CDF-3CB9-387D-C034E9726C6D}"/>
              </a:ext>
            </a:extLst>
          </p:cNvPr>
          <p:cNvCxnSpPr/>
          <p:nvPr userDrawn="1"/>
        </p:nvCxnSpPr>
        <p:spPr>
          <a:xfrm>
            <a:off x="9931276" y="2567163"/>
            <a:ext cx="0" cy="951111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8F00E16-DEDD-B357-016D-4A26F21AF126}"/>
              </a:ext>
            </a:extLst>
          </p:cNvPr>
          <p:cNvCxnSpPr/>
          <p:nvPr userDrawn="1"/>
        </p:nvCxnSpPr>
        <p:spPr>
          <a:xfrm>
            <a:off x="9931276" y="2567163"/>
            <a:ext cx="1754962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02841F3-477E-98EB-AC4E-A3913F4B1194}"/>
              </a:ext>
            </a:extLst>
          </p:cNvPr>
          <p:cNvCxnSpPr/>
          <p:nvPr userDrawn="1"/>
        </p:nvCxnSpPr>
        <p:spPr>
          <a:xfrm>
            <a:off x="9931280" y="3784087"/>
            <a:ext cx="0" cy="951111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21218A3-99EA-1B9B-0D6F-A47E59818878}"/>
              </a:ext>
            </a:extLst>
          </p:cNvPr>
          <p:cNvCxnSpPr/>
          <p:nvPr userDrawn="1"/>
        </p:nvCxnSpPr>
        <p:spPr>
          <a:xfrm>
            <a:off x="9931280" y="3784087"/>
            <a:ext cx="1754962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DCFFEE8-7939-955C-3A45-C401B5EBAD4A}"/>
              </a:ext>
            </a:extLst>
          </p:cNvPr>
          <p:cNvCxnSpPr/>
          <p:nvPr userDrawn="1"/>
        </p:nvCxnSpPr>
        <p:spPr>
          <a:xfrm>
            <a:off x="9931283" y="5004731"/>
            <a:ext cx="0" cy="1012143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751BB47-519B-68B1-C2F2-4874DBBFD0FC}"/>
              </a:ext>
            </a:extLst>
          </p:cNvPr>
          <p:cNvCxnSpPr/>
          <p:nvPr userDrawn="1"/>
        </p:nvCxnSpPr>
        <p:spPr>
          <a:xfrm>
            <a:off x="9931283" y="5004731"/>
            <a:ext cx="1754962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 Placeholder 63">
            <a:extLst>
              <a:ext uri="{FF2B5EF4-FFF2-40B4-BE49-F238E27FC236}">
                <a16:creationId xmlns:a16="http://schemas.microsoft.com/office/drawing/2014/main" id="{50992C7D-7FDA-3F9A-9494-EE6895A073D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0033088" y="1352550"/>
            <a:ext cx="1650773" cy="285750"/>
          </a:xfrm>
        </p:spPr>
        <p:txBody>
          <a:bodyPr anchor="ctr"/>
          <a:lstStyle>
            <a:lvl1pPr>
              <a:defRPr sz="1050" b="0" i="0">
                <a:solidFill>
                  <a:schemeClr val="tx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ext Placeholder 63">
            <a:extLst>
              <a:ext uri="{FF2B5EF4-FFF2-40B4-BE49-F238E27FC236}">
                <a16:creationId xmlns:a16="http://schemas.microsoft.com/office/drawing/2014/main" id="{E24BC9AE-68C1-A7D5-7E5F-247C7462B4D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0033088" y="2567757"/>
            <a:ext cx="1650773" cy="285750"/>
          </a:xfrm>
        </p:spPr>
        <p:txBody>
          <a:bodyPr anchor="ctr"/>
          <a:lstStyle>
            <a:lvl1pPr>
              <a:defRPr sz="1050" b="0" i="0">
                <a:solidFill>
                  <a:schemeClr val="tx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6" name="Text Placeholder 63">
            <a:extLst>
              <a:ext uri="{FF2B5EF4-FFF2-40B4-BE49-F238E27FC236}">
                <a16:creationId xmlns:a16="http://schemas.microsoft.com/office/drawing/2014/main" id="{4D8011DA-8B1A-DAEA-8D2D-989EEFEA378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0033088" y="3773169"/>
            <a:ext cx="1650773" cy="285750"/>
          </a:xfrm>
        </p:spPr>
        <p:txBody>
          <a:bodyPr anchor="ctr"/>
          <a:lstStyle>
            <a:lvl1pPr>
              <a:defRPr sz="1050" b="0" i="0">
                <a:solidFill>
                  <a:schemeClr val="tx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63">
            <a:extLst>
              <a:ext uri="{FF2B5EF4-FFF2-40B4-BE49-F238E27FC236}">
                <a16:creationId xmlns:a16="http://schemas.microsoft.com/office/drawing/2014/main" id="{67500EB7-BCE2-6E66-563C-A1E1189E231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0033088" y="4996179"/>
            <a:ext cx="1650773" cy="285750"/>
          </a:xfrm>
        </p:spPr>
        <p:txBody>
          <a:bodyPr anchor="ctr"/>
          <a:lstStyle>
            <a:lvl1pPr>
              <a:defRPr sz="1050" b="0" i="0">
                <a:solidFill>
                  <a:schemeClr val="tx1"/>
                </a:solidFill>
                <a:latin typeface="ATT Aleck Sans" panose="020B0503020203020204" pitchFamily="34" charset="0"/>
                <a:cs typeface="ATT Aleck Sans" panose="020B05030202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4ABB72E-4B94-7F9B-D3C1-A27EA3A58061}"/>
              </a:ext>
            </a:extLst>
          </p:cNvPr>
          <p:cNvSpPr/>
          <p:nvPr userDrawn="1"/>
        </p:nvSpPr>
        <p:spPr>
          <a:xfrm>
            <a:off x="1439183" y="1598781"/>
            <a:ext cx="784909" cy="7048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50" b="0" i="0">
              <a:latin typeface="ATT Aleck Sans" panose="020B0503020203020204" pitchFamily="34" charset="0"/>
              <a:cs typeface="ATT Aleck Sans" panose="020B050302020302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8339ADE-4B10-1680-101A-925841CA451F}"/>
              </a:ext>
            </a:extLst>
          </p:cNvPr>
          <p:cNvSpPr/>
          <p:nvPr userDrawn="1"/>
        </p:nvSpPr>
        <p:spPr>
          <a:xfrm>
            <a:off x="3310712" y="1598768"/>
            <a:ext cx="784909" cy="7048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50" b="0" i="0">
              <a:latin typeface="ATT Aleck Sans" panose="020B0503020203020204" pitchFamily="34" charset="0"/>
              <a:cs typeface="ATT Aleck Sans" panose="020B0503020203020204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F7490729-6B69-B0C9-BE45-CE2B99235D11}"/>
              </a:ext>
            </a:extLst>
          </p:cNvPr>
          <p:cNvSpPr/>
          <p:nvPr userDrawn="1"/>
        </p:nvSpPr>
        <p:spPr>
          <a:xfrm>
            <a:off x="5200260" y="1598768"/>
            <a:ext cx="784909" cy="7048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50" b="0" i="0">
              <a:latin typeface="ATT Aleck Sans" panose="020B0503020203020204" pitchFamily="34" charset="0"/>
              <a:cs typeface="ATT Aleck Sans" panose="020B0503020203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012163C-B04A-52A0-04F9-E402F1454F28}"/>
              </a:ext>
            </a:extLst>
          </p:cNvPr>
          <p:cNvSpPr/>
          <p:nvPr userDrawn="1"/>
        </p:nvSpPr>
        <p:spPr>
          <a:xfrm>
            <a:off x="7117776" y="1598768"/>
            <a:ext cx="784909" cy="7048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50" b="0" i="0">
              <a:latin typeface="ATT Aleck Sans" panose="020B0503020203020204" pitchFamily="34" charset="0"/>
              <a:cs typeface="ATT Aleck Sans" panose="020B050302020302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33B8582-C09C-5B7A-CDF2-0F4085F411AF}"/>
              </a:ext>
            </a:extLst>
          </p:cNvPr>
          <p:cNvSpPr/>
          <p:nvPr userDrawn="1"/>
        </p:nvSpPr>
        <p:spPr>
          <a:xfrm>
            <a:off x="9017908" y="1598768"/>
            <a:ext cx="784909" cy="7048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50" b="0" i="0">
              <a:latin typeface="ATT Aleck Sans" panose="020B0503020203020204" pitchFamily="34" charset="0"/>
              <a:cs typeface="ATT Aleck Sans" panose="020B0503020203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F41F742-B6C4-F02A-5BD5-9FC5EED3DF0B}"/>
              </a:ext>
            </a:extLst>
          </p:cNvPr>
          <p:cNvSpPr/>
          <p:nvPr userDrawn="1"/>
        </p:nvSpPr>
        <p:spPr>
          <a:xfrm>
            <a:off x="10892106" y="1598768"/>
            <a:ext cx="784909" cy="7048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50" b="0" i="0">
              <a:latin typeface="ATT Aleck Sans" panose="020B0503020203020204" pitchFamily="34" charset="0"/>
              <a:cs typeface="ATT Aleck Sans" panose="020B0503020203020204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1A0A94E-532D-7EF1-AE55-8D4C4A37AE25}"/>
              </a:ext>
            </a:extLst>
          </p:cNvPr>
          <p:cNvSpPr/>
          <p:nvPr userDrawn="1"/>
        </p:nvSpPr>
        <p:spPr>
          <a:xfrm>
            <a:off x="1439183" y="2813476"/>
            <a:ext cx="784909" cy="7048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50" b="0" i="0">
              <a:latin typeface="ATT Aleck Sans" panose="020B0503020203020204" pitchFamily="34" charset="0"/>
              <a:cs typeface="ATT Aleck Sans" panose="020B0503020203020204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98C9D1C-25AC-5138-69F7-206FEF10E851}"/>
              </a:ext>
            </a:extLst>
          </p:cNvPr>
          <p:cNvSpPr/>
          <p:nvPr userDrawn="1"/>
        </p:nvSpPr>
        <p:spPr>
          <a:xfrm>
            <a:off x="3310712" y="2813463"/>
            <a:ext cx="784909" cy="7048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50" b="0" i="0">
              <a:latin typeface="ATT Aleck Sans" panose="020B0503020203020204" pitchFamily="34" charset="0"/>
              <a:cs typeface="ATT Aleck Sans" panose="020B0503020203020204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53A6611F-09AE-6A5D-FCC7-BFCF86817C82}"/>
              </a:ext>
            </a:extLst>
          </p:cNvPr>
          <p:cNvSpPr/>
          <p:nvPr userDrawn="1"/>
        </p:nvSpPr>
        <p:spPr>
          <a:xfrm>
            <a:off x="5200260" y="2813463"/>
            <a:ext cx="784909" cy="7048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50" b="0" i="0">
              <a:latin typeface="ATT Aleck Sans" panose="020B0503020203020204" pitchFamily="34" charset="0"/>
              <a:cs typeface="ATT Aleck Sans" panose="020B0503020203020204" pitchFamily="34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BA198D9-6CAC-0A78-492C-519A427C871B}"/>
              </a:ext>
            </a:extLst>
          </p:cNvPr>
          <p:cNvSpPr/>
          <p:nvPr userDrawn="1"/>
        </p:nvSpPr>
        <p:spPr>
          <a:xfrm>
            <a:off x="7117776" y="2813463"/>
            <a:ext cx="784909" cy="7048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50" b="0" i="0">
              <a:latin typeface="ATT Aleck Sans" panose="020B0503020203020204" pitchFamily="34" charset="0"/>
              <a:cs typeface="ATT Aleck Sans" panose="020B0503020203020204" pitchFamily="34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2F24832-0AD5-3FF1-841D-B5C595537A89}"/>
              </a:ext>
            </a:extLst>
          </p:cNvPr>
          <p:cNvSpPr/>
          <p:nvPr userDrawn="1"/>
        </p:nvSpPr>
        <p:spPr>
          <a:xfrm>
            <a:off x="9017908" y="2813463"/>
            <a:ext cx="784909" cy="7048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50" b="0" i="0">
              <a:latin typeface="ATT Aleck Sans" panose="020B0503020203020204" pitchFamily="34" charset="0"/>
              <a:cs typeface="ATT Aleck Sans" panose="020B050302020302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EF46A89-BA8E-323F-F010-CBF19E355CB7}"/>
              </a:ext>
            </a:extLst>
          </p:cNvPr>
          <p:cNvSpPr/>
          <p:nvPr userDrawn="1"/>
        </p:nvSpPr>
        <p:spPr>
          <a:xfrm>
            <a:off x="10892106" y="2813463"/>
            <a:ext cx="784909" cy="7048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50" b="0" i="0">
              <a:latin typeface="ATT Aleck Sans" panose="020B0503020203020204" pitchFamily="34" charset="0"/>
              <a:cs typeface="ATT Aleck Sans" panose="020B0503020203020204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68C0304-4BD9-BB62-8BBD-8E69354FEE40}"/>
              </a:ext>
            </a:extLst>
          </p:cNvPr>
          <p:cNvSpPr/>
          <p:nvPr userDrawn="1"/>
        </p:nvSpPr>
        <p:spPr>
          <a:xfrm>
            <a:off x="1446029" y="4034467"/>
            <a:ext cx="784909" cy="7048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50" b="0" i="0">
              <a:latin typeface="ATT Aleck Sans" panose="020B0503020203020204" pitchFamily="34" charset="0"/>
              <a:cs typeface="ATT Aleck Sans" panose="020B0503020203020204" pitchFamily="34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408E6F6-FD2E-BC93-3B14-13D12C497F4A}"/>
              </a:ext>
            </a:extLst>
          </p:cNvPr>
          <p:cNvSpPr/>
          <p:nvPr userDrawn="1"/>
        </p:nvSpPr>
        <p:spPr>
          <a:xfrm>
            <a:off x="3317558" y="4034454"/>
            <a:ext cx="784909" cy="7048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50" b="0" i="0">
              <a:latin typeface="ATT Aleck Sans" panose="020B0503020203020204" pitchFamily="34" charset="0"/>
              <a:cs typeface="ATT Aleck Sans" panose="020B0503020203020204" pitchFamily="34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A437FCAB-2653-A518-F1F8-A6E62910BDE1}"/>
              </a:ext>
            </a:extLst>
          </p:cNvPr>
          <p:cNvSpPr/>
          <p:nvPr userDrawn="1"/>
        </p:nvSpPr>
        <p:spPr>
          <a:xfrm>
            <a:off x="5207106" y="4034454"/>
            <a:ext cx="784909" cy="7048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50" b="0" i="0">
              <a:latin typeface="ATT Aleck Sans" panose="020B0503020203020204" pitchFamily="34" charset="0"/>
              <a:cs typeface="ATT Aleck Sans" panose="020B0503020203020204" pitchFamily="34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FA0D8237-48AF-EB9B-0EB5-12705AC61062}"/>
              </a:ext>
            </a:extLst>
          </p:cNvPr>
          <p:cNvSpPr/>
          <p:nvPr userDrawn="1"/>
        </p:nvSpPr>
        <p:spPr>
          <a:xfrm>
            <a:off x="7124622" y="4034454"/>
            <a:ext cx="784909" cy="7048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50" b="0" i="0">
              <a:latin typeface="ATT Aleck Sans" panose="020B0503020203020204" pitchFamily="34" charset="0"/>
              <a:cs typeface="ATT Aleck Sans" panose="020B0503020203020204" pitchFamily="34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C8990BDF-1C77-002E-33F4-5C1348027FAF}"/>
              </a:ext>
            </a:extLst>
          </p:cNvPr>
          <p:cNvSpPr/>
          <p:nvPr userDrawn="1"/>
        </p:nvSpPr>
        <p:spPr>
          <a:xfrm>
            <a:off x="9024754" y="4034454"/>
            <a:ext cx="784909" cy="7048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50" b="0" i="0">
              <a:latin typeface="ATT Aleck Sans" panose="020B0503020203020204" pitchFamily="34" charset="0"/>
              <a:cs typeface="ATT Aleck Sans" panose="020B0503020203020204" pitchFamily="34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0A1C6E5-D899-27DF-5E0E-4ADE0D1434BB}"/>
              </a:ext>
            </a:extLst>
          </p:cNvPr>
          <p:cNvSpPr/>
          <p:nvPr userDrawn="1"/>
        </p:nvSpPr>
        <p:spPr>
          <a:xfrm>
            <a:off x="10898952" y="4034454"/>
            <a:ext cx="784909" cy="7048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50" b="0" i="0">
              <a:latin typeface="ATT Aleck Sans" panose="020B0503020203020204" pitchFamily="34" charset="0"/>
              <a:cs typeface="ATT Aleck Sans" panose="020B0503020203020204" pitchFamily="34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220B8922-C98C-A8D2-3C2D-641B6B9BF223}"/>
              </a:ext>
            </a:extLst>
          </p:cNvPr>
          <p:cNvSpPr/>
          <p:nvPr userDrawn="1"/>
        </p:nvSpPr>
        <p:spPr>
          <a:xfrm>
            <a:off x="1446029" y="5311996"/>
            <a:ext cx="784909" cy="7048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50" b="0" i="0">
              <a:latin typeface="ATT Aleck Sans" panose="020B0503020203020204" pitchFamily="34" charset="0"/>
              <a:cs typeface="ATT Aleck Sans" panose="020B0503020203020204" pitchFamily="34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A4417B1-EF83-69D7-1FB5-A5081119EA79}"/>
              </a:ext>
            </a:extLst>
          </p:cNvPr>
          <p:cNvSpPr/>
          <p:nvPr userDrawn="1"/>
        </p:nvSpPr>
        <p:spPr>
          <a:xfrm>
            <a:off x="3317558" y="5311983"/>
            <a:ext cx="784909" cy="7048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50" b="0" i="0">
              <a:latin typeface="ATT Aleck Sans" panose="020B0503020203020204" pitchFamily="34" charset="0"/>
              <a:cs typeface="ATT Aleck Sans" panose="020B0503020203020204" pitchFamily="34" charset="0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FD9CB2F-7C81-843C-0918-98F7E6AE305E}"/>
              </a:ext>
            </a:extLst>
          </p:cNvPr>
          <p:cNvSpPr/>
          <p:nvPr userDrawn="1"/>
        </p:nvSpPr>
        <p:spPr>
          <a:xfrm>
            <a:off x="5207106" y="5311983"/>
            <a:ext cx="784909" cy="7048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50" b="0" i="0">
              <a:latin typeface="ATT Aleck Sans" panose="020B0503020203020204" pitchFamily="34" charset="0"/>
              <a:cs typeface="ATT Aleck Sans" panose="020B0503020203020204" pitchFamily="34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689DF4B-1FFE-2AD9-0A96-314284CA3BDE}"/>
              </a:ext>
            </a:extLst>
          </p:cNvPr>
          <p:cNvSpPr/>
          <p:nvPr userDrawn="1"/>
        </p:nvSpPr>
        <p:spPr>
          <a:xfrm>
            <a:off x="7124622" y="5311983"/>
            <a:ext cx="784909" cy="7048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50" b="0" i="0">
              <a:latin typeface="ATT Aleck Sans" panose="020B0503020203020204" pitchFamily="34" charset="0"/>
              <a:cs typeface="ATT Aleck Sans" panose="020B0503020203020204" pitchFamily="34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20BB8791-F6BA-BE5F-AB7C-60CCCD018BAC}"/>
              </a:ext>
            </a:extLst>
          </p:cNvPr>
          <p:cNvSpPr/>
          <p:nvPr userDrawn="1"/>
        </p:nvSpPr>
        <p:spPr>
          <a:xfrm>
            <a:off x="9024754" y="5311983"/>
            <a:ext cx="784909" cy="7048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50" b="0" i="0">
              <a:latin typeface="ATT Aleck Sans" panose="020B0503020203020204" pitchFamily="34" charset="0"/>
              <a:cs typeface="ATT Aleck Sans" panose="020B0503020203020204" pitchFamily="34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89FA2B3C-802E-00DD-8D84-5FCAB33EF099}"/>
              </a:ext>
            </a:extLst>
          </p:cNvPr>
          <p:cNvSpPr/>
          <p:nvPr userDrawn="1"/>
        </p:nvSpPr>
        <p:spPr>
          <a:xfrm>
            <a:off x="10898952" y="5311983"/>
            <a:ext cx="784909" cy="70487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50" b="0" i="0">
              <a:latin typeface="ATT Aleck Sans" panose="020B0503020203020204" pitchFamily="34" charset="0"/>
              <a:cs typeface="ATT Aleck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01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BB064-AF03-FFB7-8AB4-C9529637F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055B2-0962-3790-26A1-95F7FCAC2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8D7379-E64B-9EC7-D6EC-D708CE9A30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28FBF-E782-E56C-F9C3-CA7FA5997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A51D0C-3756-8A98-0001-931BFFB96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AT&amp;T Intellectual Property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E954E-D6C0-035E-CC9A-08074A286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89AC7-752E-4A2E-BF8B-0D2287A30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66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790CB-FE5D-8D56-1D88-2C28A6436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A91C4B-87A8-3C6D-8000-5BCB5C6FBC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99DB6-3164-8B74-86D5-F91F0AA57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1ECE57-35BB-298D-3647-A6366BEE0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1A8F2-244B-4F85-39D2-7842AAB4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AT&amp;T Intellectual Property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E7BCBC-EB90-94AB-6C70-DF138CC6C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89AC7-752E-4A2E-BF8B-0D2287A30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84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50" Type="http://schemas.openxmlformats.org/officeDocument/2006/relationships/slideLayout" Target="../slideLayouts/slideLayout63.xml"/><Relationship Id="rId55" Type="http://schemas.openxmlformats.org/officeDocument/2006/relationships/slideLayout" Target="../slideLayouts/slideLayout68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59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54.xml"/><Relationship Id="rId54" Type="http://schemas.openxmlformats.org/officeDocument/2006/relationships/slideLayout" Target="../slideLayouts/slideLayout67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3" Type="http://schemas.openxmlformats.org/officeDocument/2006/relationships/slideLayout" Target="../slideLayouts/slideLayout66.xml"/><Relationship Id="rId58" Type="http://schemas.openxmlformats.org/officeDocument/2006/relationships/slideLayout" Target="../slideLayouts/slideLayout71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49" Type="http://schemas.openxmlformats.org/officeDocument/2006/relationships/slideLayout" Target="../slideLayouts/slideLayout62.xml"/><Relationship Id="rId57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52" Type="http://schemas.openxmlformats.org/officeDocument/2006/relationships/slideLayout" Target="../slideLayouts/slideLayout65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56" Type="http://schemas.openxmlformats.org/officeDocument/2006/relationships/slideLayout" Target="../slideLayouts/slideLayout69.xml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Relationship Id="rId3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BABC76-06B9-0AAE-F525-426BB45E1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AC360-891B-CE9A-E08E-5F18CEE5E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7D64C-6CAC-F36F-F830-D82CCFEF84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4A836-8AD2-F347-9554-609EFE1B32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D7B30-3E83-0D9B-D810-88A80BFA4C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189AC7-752E-4A2E-BF8B-0D2287A30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893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72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/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3657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Slide title</a:t>
            </a:r>
          </a:p>
        </p:txBody>
      </p:sp>
      <p:sp>
        <p:nvSpPr>
          <p:cNvPr id="3" name="Text Placeholder"/>
          <p:cNvSpPr>
            <a:spLocks noGrp="1"/>
          </p:cNvSpPr>
          <p:nvPr>
            <p:ph type="body" idx="1"/>
          </p:nvPr>
        </p:nvSpPr>
        <p:spPr>
          <a:xfrm>
            <a:off x="457200" y="1866900"/>
            <a:ext cx="11277600" cy="4305300"/>
          </a:xfrm>
          <a:prstGeom prst="rect">
            <a:avLst/>
          </a:prstGeom>
        </p:spPr>
        <p:txBody>
          <a:bodyPr vert="horz" lIns="0" tIns="0" rIns="0" bIns="0" spcCol="493776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">
            <a:extLst>
              <a:ext uri="{FF2B5EF4-FFF2-40B4-BE49-F238E27FC236}">
                <a16:creationId xmlns:a16="http://schemas.microsoft.com/office/drawing/2014/main" id="{EA75AFFA-2073-4D48-A217-E9467D3F99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492240"/>
            <a:ext cx="9144000" cy="1920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en-US"/>
              <a:t>© 2025 AT&amp;T Intellectual Property  </a:t>
            </a:r>
          </a:p>
        </p:txBody>
      </p:sp>
    </p:spTree>
    <p:extLst>
      <p:ext uri="{BB962C8B-B14F-4D97-AF65-F5344CB8AC3E}">
        <p14:creationId xmlns:p14="http://schemas.microsoft.com/office/powerpoint/2010/main" val="2206690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4" r:id="rId32"/>
    <p:sldLayoutId id="2147483695" r:id="rId33"/>
    <p:sldLayoutId id="2147483696" r:id="rId34"/>
    <p:sldLayoutId id="2147483697" r:id="rId35"/>
    <p:sldLayoutId id="2147483698" r:id="rId36"/>
    <p:sldLayoutId id="2147483699" r:id="rId37"/>
    <p:sldLayoutId id="2147483700" r:id="rId38"/>
    <p:sldLayoutId id="2147483701" r:id="rId39"/>
    <p:sldLayoutId id="2147483702" r:id="rId40"/>
    <p:sldLayoutId id="2147483703" r:id="rId41"/>
    <p:sldLayoutId id="2147483704" r:id="rId42"/>
    <p:sldLayoutId id="2147483705" r:id="rId43"/>
    <p:sldLayoutId id="2147483706" r:id="rId44"/>
    <p:sldLayoutId id="2147483707" r:id="rId45"/>
    <p:sldLayoutId id="2147483708" r:id="rId46"/>
    <p:sldLayoutId id="2147483709" r:id="rId47"/>
    <p:sldLayoutId id="2147483710" r:id="rId48"/>
    <p:sldLayoutId id="2147483711" r:id="rId49"/>
    <p:sldLayoutId id="2147483712" r:id="rId50"/>
    <p:sldLayoutId id="2147483713" r:id="rId51"/>
    <p:sldLayoutId id="2147483714" r:id="rId52"/>
    <p:sldLayoutId id="2147483715" r:id="rId53"/>
    <p:sldLayoutId id="2147483716" r:id="rId54"/>
    <p:sldLayoutId id="2147483717" r:id="rId55"/>
    <p:sldLayoutId id="2147483718" r:id="rId56"/>
    <p:sldLayoutId id="2147483719" r:id="rId57"/>
    <p:sldLayoutId id="2147483720" r:id="rId58"/>
  </p:sldLayoutIdLst>
  <p:hf hd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spcAft>
          <a:spcPts val="0"/>
        </a:spcAft>
        <a:buNone/>
        <a:defRPr sz="3200" b="0" i="0" kern="1200" spc="-60" baseline="0">
          <a:solidFill>
            <a:schemeClr val="tx1"/>
          </a:solidFill>
          <a:latin typeface="ATT Aleck Sans Medium" panose="020B0503020203020204" pitchFamily="34" charset="0"/>
          <a:ea typeface="+mj-ea"/>
          <a:cs typeface="ATT Aleck Sans Medium" panose="020B0503020203020204" pitchFamily="34" charset="0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2"/>
        </a:buClr>
        <a:buFont typeface="ATT Aleck Sans" panose="020B0503020203020204" pitchFamily="34" charset="0"/>
        <a:buNone/>
        <a:tabLst/>
        <a:defRPr sz="1400" kern="1200">
          <a:solidFill>
            <a:schemeClr val="tx1"/>
          </a:solidFill>
          <a:latin typeface="ATT Aleck Sans" panose="020B0503020203020204" pitchFamily="34" charset="0"/>
          <a:ea typeface="+mn-ea"/>
          <a:cs typeface="ATT Aleck Sans" panose="020B0503020203020204" pitchFamily="34" charset="0"/>
        </a:defRPr>
      </a:lvl1pPr>
      <a:lvl2pPr marL="177800" indent="-177800" algn="l" defTabSz="4572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1"/>
        </a:buClr>
        <a:buFont typeface="ATT Aleck Sans" panose="020B0503020203020204" pitchFamily="34" charset="0"/>
        <a:buChar char="•"/>
        <a:tabLst/>
        <a:defRPr sz="1400" kern="1200" baseline="0">
          <a:solidFill>
            <a:schemeClr val="tx1"/>
          </a:solidFill>
          <a:latin typeface="ATT Aleck Sans" panose="020B0503020203020204" pitchFamily="34" charset="0"/>
          <a:ea typeface="+mn-ea"/>
          <a:cs typeface="ATT Aleck Sans" panose="020B0503020203020204" pitchFamily="34" charset="0"/>
        </a:defRPr>
      </a:lvl2pPr>
      <a:lvl3pPr marL="403225" indent="-174625" algn="l" defTabSz="4572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1"/>
        </a:buClr>
        <a:buFont typeface="ATT Aleck Sans" panose="020B0503020203020204" pitchFamily="34" charset="0"/>
        <a:buChar char="•"/>
        <a:tabLst/>
        <a:defRPr sz="1400" kern="1200" baseline="0">
          <a:solidFill>
            <a:schemeClr val="tx1"/>
          </a:solidFill>
          <a:latin typeface="ATT Aleck Sans" panose="020B0503020203020204" pitchFamily="34" charset="0"/>
          <a:ea typeface="+mn-ea"/>
          <a:cs typeface="ATT Aleck Sans" panose="020B0503020203020204" pitchFamily="34" charset="0"/>
        </a:defRPr>
      </a:lvl3pPr>
      <a:lvl4pPr marL="630238" indent="-173038" algn="l" defTabSz="4572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1"/>
        </a:buClr>
        <a:buSzPct val="75000"/>
        <a:buFont typeface="ATT Aleck Sans" panose="020B0503020203020204" pitchFamily="34" charset="0"/>
        <a:buChar char="•"/>
        <a:tabLst/>
        <a:defRPr sz="1400" kern="1200">
          <a:solidFill>
            <a:schemeClr val="tx1"/>
          </a:solidFill>
          <a:latin typeface="ATT Aleck Sans" panose="020B0503020203020204" pitchFamily="34" charset="0"/>
          <a:ea typeface="+mn-ea"/>
          <a:cs typeface="ATT Aleck Sans" panose="020B0503020203020204" pitchFamily="34" charset="0"/>
        </a:defRPr>
      </a:lvl4pPr>
      <a:lvl5pPr marL="865188" indent="-179388" algn="l" defTabSz="4572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1"/>
        </a:buClr>
        <a:buSzPct val="60000"/>
        <a:buFont typeface="ATT Aleck Sans" panose="020B0503020203020204" pitchFamily="34" charset="0"/>
        <a:buChar char="•"/>
        <a:tabLst/>
        <a:defRPr sz="1400" kern="1200">
          <a:solidFill>
            <a:schemeClr val="tx1"/>
          </a:solidFill>
          <a:latin typeface="ATT Aleck Sans" panose="020B0503020203020204" pitchFamily="34" charset="0"/>
          <a:ea typeface="+mn-ea"/>
          <a:cs typeface="ATT Aleck Sans" panose="020B0503020203020204" pitchFamily="34" charset="0"/>
        </a:defRPr>
      </a:lvl5pPr>
      <a:lvl6pPr marL="1143000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Font typeface="ATT Aleck Sans" panose="020F0502020204030204" pitchFamily="34" charset="0"/>
        <a:buChar char="◦"/>
        <a:defRPr sz="1400" kern="1200" baseline="0">
          <a:solidFill>
            <a:schemeClr val="tx1"/>
          </a:solidFill>
          <a:latin typeface="+mn-lt"/>
          <a:ea typeface="+mn-ea"/>
          <a:cs typeface="ATT Aleck Sans" panose="020B0503020203020204" pitchFamily="34" charset="0"/>
        </a:defRPr>
      </a:lvl6pPr>
      <a:lvl7pPr marL="1371600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Font typeface="ATT Aleck Sans" panose="020F0502020204030204" pitchFamily="34" charset="0"/>
        <a:buChar char="›"/>
        <a:defRPr sz="1400" kern="1200">
          <a:solidFill>
            <a:schemeClr val="tx1"/>
          </a:solidFill>
          <a:latin typeface="+mn-lt"/>
          <a:ea typeface="+mn-ea"/>
          <a:cs typeface="ATT Aleck Sans" panose="020B0503020203020204" pitchFamily="34" charset="0"/>
        </a:defRPr>
      </a:lvl7pPr>
      <a:lvl8pPr marL="1600200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Font typeface="ATT Aleck Sans" panose="020F0502020204030204" pitchFamily="34" charset="0"/>
        <a:buChar char="▫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Font typeface="ATT Aleck Sans" panose="020F0502020204030204" pitchFamily="34" charset="0"/>
        <a:buChar char="†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pos="7392">
          <p15:clr>
            <a:srgbClr val="F26B43"/>
          </p15:clr>
        </p15:guide>
        <p15:guide id="13" pos="3924">
          <p15:clr>
            <a:srgbClr val="5ACBF0"/>
          </p15:clr>
        </p15:guide>
        <p15:guide id="14" pos="3748">
          <p15:clr>
            <a:srgbClr val="5ACBF0"/>
          </p15:clr>
        </p15:guide>
        <p15:guide id="17" orient="horz" pos="288">
          <p15:clr>
            <a:srgbClr val="F26B43"/>
          </p15:clr>
        </p15:guide>
        <p15:guide id="36" pos="3840">
          <p15:clr>
            <a:srgbClr val="F26B43"/>
          </p15:clr>
        </p15:guide>
        <p15:guide id="44" pos="715">
          <p15:clr>
            <a:srgbClr val="5ACBF0"/>
          </p15:clr>
        </p15:guide>
        <p15:guide id="46" pos="888">
          <p15:clr>
            <a:srgbClr val="5ACBF0"/>
          </p15:clr>
        </p15:guide>
        <p15:guide id="47" pos="1927">
          <p15:clr>
            <a:srgbClr val="5ACBF0"/>
          </p15:clr>
        </p15:guide>
        <p15:guide id="48" pos="2105">
          <p15:clr>
            <a:srgbClr val="5ACBF0"/>
          </p15:clr>
        </p15:guide>
        <p15:guide id="49" pos="2539">
          <p15:clr>
            <a:srgbClr val="5ACBF0"/>
          </p15:clr>
        </p15:guide>
        <p15:guide id="50" pos="2712">
          <p15:clr>
            <a:srgbClr val="5ACBF0"/>
          </p15:clr>
        </p15:guide>
        <p15:guide id="51" pos="4356">
          <p15:clr>
            <a:srgbClr val="5ACBF0"/>
          </p15:clr>
        </p15:guide>
        <p15:guide id="52" pos="4968">
          <p15:clr>
            <a:srgbClr val="5ACBF0"/>
          </p15:clr>
        </p15:guide>
        <p15:guide id="53" pos="5568">
          <p15:clr>
            <a:srgbClr val="5ACBF0"/>
          </p15:clr>
        </p15:guide>
        <p15:guide id="54" pos="5746">
          <p15:clr>
            <a:srgbClr val="5ACBF0"/>
          </p15:clr>
        </p15:guide>
        <p15:guide id="55" pos="6180">
          <p15:clr>
            <a:srgbClr val="5ACBF0"/>
          </p15:clr>
        </p15:guide>
        <p15:guide id="56" pos="6354">
          <p15:clr>
            <a:srgbClr val="5ACBF0"/>
          </p15:clr>
        </p15:guide>
        <p15:guide id="58" orient="horz" pos="2160">
          <p15:clr>
            <a:srgbClr val="F26B43"/>
          </p15:clr>
        </p15:guide>
        <p15:guide id="60" pos="1320">
          <p15:clr>
            <a:srgbClr val="5ACBF0"/>
          </p15:clr>
        </p15:guide>
        <p15:guide id="61" pos="1497">
          <p15:clr>
            <a:srgbClr val="5ACBF0"/>
          </p15:clr>
        </p15:guide>
        <p15:guide id="62" pos="3144">
          <p15:clr>
            <a:srgbClr val="5ACBF0"/>
          </p15:clr>
        </p15:guide>
        <p15:guide id="63" pos="3312">
          <p15:clr>
            <a:srgbClr val="5ACBF0"/>
          </p15:clr>
        </p15:guide>
        <p15:guide id="64" pos="4533">
          <p15:clr>
            <a:srgbClr val="5ACBF0"/>
          </p15:clr>
        </p15:guide>
        <p15:guide id="65" pos="5136">
          <p15:clr>
            <a:srgbClr val="5ACBF0"/>
          </p15:clr>
        </p15:guide>
        <p15:guide id="66" pos="6788">
          <p15:clr>
            <a:srgbClr val="5ACBF0"/>
          </p15:clr>
        </p15:guide>
        <p15:guide id="67" pos="6955">
          <p15:clr>
            <a:srgbClr val="5ACBF0"/>
          </p15:clr>
        </p15:guide>
        <p15:guide id="68" orient="horz" pos="1176">
          <p15:clr>
            <a:srgbClr val="547EBF"/>
          </p15:clr>
        </p15:guide>
        <p15:guide id="69" pos="288">
          <p15:clr>
            <a:srgbClr val="F26B43"/>
          </p15:clr>
        </p15:guide>
        <p15:guide id="70" orient="horz" pos="397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a2624@att.com" TargetMode="External"/><Relationship Id="rId2" Type="http://schemas.openxmlformats.org/officeDocument/2006/relationships/hyperlink" Target="mailto:rt7258@att.com" TargetMode="Externa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ca2624@att.com" TargetMode="External"/><Relationship Id="rId2" Type="http://schemas.openxmlformats.org/officeDocument/2006/relationships/hyperlink" Target="mailto:rt7258@att.com" TargetMode="Externa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43192-EC0C-424A-4E37-717F2B759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632" y="557030"/>
            <a:ext cx="9628632" cy="4138414"/>
          </a:xfrm>
        </p:spPr>
        <p:txBody>
          <a:bodyPr>
            <a:normAutofit fontScale="90000"/>
          </a:bodyPr>
          <a:lstStyle/>
          <a:p>
            <a:br>
              <a:rPr lang="en-US" sz="8900" dirty="0"/>
            </a:br>
            <a:br>
              <a:rPr lang="en-US" sz="8900" dirty="0"/>
            </a:br>
            <a:r>
              <a:rPr lang="en-US" sz="8900" dirty="0"/>
              <a:t>AT&amp;T Fiber in Town of Sevastopol, WI</a:t>
            </a:r>
            <a:br>
              <a:rPr lang="en-US" dirty="0"/>
            </a:br>
            <a:br>
              <a:rPr lang="en-US" dirty="0"/>
            </a:br>
            <a:r>
              <a:rPr lang="en-US" sz="3100" dirty="0"/>
              <a:t>April 15, 2025</a:t>
            </a:r>
            <a:br>
              <a:rPr lang="en-US" sz="2200" dirty="0"/>
            </a:br>
            <a:r>
              <a:rPr lang="en-US" sz="2000" dirty="0"/>
              <a:t>Robyn </a:t>
            </a:r>
            <a:r>
              <a:rPr lang="en-US" sz="2000" dirty="0" err="1"/>
              <a:t>Gruner,</a:t>
            </a:r>
            <a:r>
              <a:rPr lang="en-US" sz="2000" dirty="0"/>
              <a:t> AT&amp;T External Affairs, </a:t>
            </a:r>
            <a:r>
              <a:rPr lang="en-US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rt7258@att.com</a:t>
            </a:r>
            <a:br>
              <a:rPr lang="en-US" sz="2000" dirty="0"/>
            </a:br>
            <a:r>
              <a:rPr lang="en-US" sz="2000" dirty="0"/>
              <a:t>Carol </a:t>
            </a:r>
            <a:r>
              <a:rPr lang="en-US" sz="2000" dirty="0" err="1"/>
              <a:t>Anason</a:t>
            </a:r>
            <a:r>
              <a:rPr lang="en-US" sz="2000" dirty="0"/>
              <a:t>, AT&amp;T  Access, Construction, Engineering, </a:t>
            </a:r>
            <a:r>
              <a:rPr lang="en-US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ca2624@att.com</a:t>
            </a:r>
            <a:r>
              <a:rPr lang="en-US" sz="2000" dirty="0"/>
              <a:t>	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D9B4B6-1369-EFEE-089F-038A14D0E6B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-2944368" y="6483096"/>
            <a:ext cx="9144000" cy="192024"/>
          </a:xfrm>
        </p:spPr>
        <p:txBody>
          <a:bodyPr/>
          <a:lstStyle/>
          <a:p>
            <a:r>
              <a:rPr lang="en-US"/>
              <a:t>© 2025 AT&amp;T Intellectual Property  </a:t>
            </a:r>
          </a:p>
        </p:txBody>
      </p:sp>
    </p:spTree>
    <p:extLst>
      <p:ext uri="{BB962C8B-B14F-4D97-AF65-F5344CB8AC3E}">
        <p14:creationId xmlns:p14="http://schemas.microsoft.com/office/powerpoint/2010/main" val="366021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8B09F2-4467-6420-2D0D-D8AB5FD14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BC83AC25-E14E-C711-0147-F3A9D5CFA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274" y="818387"/>
            <a:ext cx="3099816" cy="2610613"/>
          </a:xfrm>
        </p:spPr>
        <p:txBody>
          <a:bodyPr/>
          <a:lstStyle/>
          <a:p>
            <a:r>
              <a:rPr lang="en-US" sz="2000"/>
              <a:t>AT&amp;T contractors will use white spray paint to show proposed placement of main connection box.</a:t>
            </a:r>
            <a:br>
              <a:rPr lang="en-US" sz="2000"/>
            </a:br>
            <a:br>
              <a:rPr lang="en-US" sz="2000"/>
            </a:br>
            <a:r>
              <a:rPr lang="en-US" sz="2000"/>
              <a:t>Locate company will mark utilities with paint and or flags.</a:t>
            </a:r>
            <a:br>
              <a:rPr lang="en-US" sz="3200"/>
            </a:br>
            <a:br>
              <a:rPr lang="en-US"/>
            </a:br>
            <a:endParaRPr lang="en-US"/>
          </a:p>
        </p:txBody>
      </p:sp>
      <p:pic>
        <p:nvPicPr>
          <p:cNvPr id="2" name="Picture 1" descr="Chart, timeline, bar chart&#10;&#10;Description automatically generated">
            <a:extLst>
              <a:ext uri="{FF2B5EF4-FFF2-40B4-BE49-F238E27FC236}">
                <a16:creationId xmlns:a16="http://schemas.microsoft.com/office/drawing/2014/main" id="{0326885B-6A3E-3B2C-2641-C1AD1EB55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148" y="337491"/>
            <a:ext cx="2497068" cy="3091509"/>
          </a:xfrm>
          <a:prstGeom prst="rect">
            <a:avLst/>
          </a:prstGeom>
        </p:spPr>
      </p:pic>
      <p:pic>
        <p:nvPicPr>
          <p:cNvPr id="3" name="Picture 2" descr="A picture containing text, grass, outdoor, sky&#10;&#10;Description automatically generated">
            <a:extLst>
              <a:ext uri="{FF2B5EF4-FFF2-40B4-BE49-F238E27FC236}">
                <a16:creationId xmlns:a16="http://schemas.microsoft.com/office/drawing/2014/main" id="{75323EDF-3DD8-CBD7-1F33-4D4DF9525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980" y="4007435"/>
            <a:ext cx="4161236" cy="234848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33BE01-CB76-9C06-5081-7D3C1974CFA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© 2025 AT&amp;T Intellectual Property  </a:t>
            </a:r>
          </a:p>
        </p:txBody>
      </p:sp>
    </p:spTree>
    <p:extLst>
      <p:ext uri="{BB962C8B-B14F-4D97-AF65-F5344CB8AC3E}">
        <p14:creationId xmlns:p14="http://schemas.microsoft.com/office/powerpoint/2010/main" val="1039380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0B8901-6BB9-A0B4-8953-78CC1C5E7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DDDFDFD4-C0EC-6BF6-0FDF-5DDFC92FF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730" y="552993"/>
            <a:ext cx="5427558" cy="1888236"/>
          </a:xfrm>
        </p:spPr>
        <p:txBody>
          <a:bodyPr/>
          <a:lstStyle/>
          <a:p>
            <a:r>
              <a:rPr lang="en-US" sz="2000"/>
              <a:t>Contractors will begin placing aerial and or buried cable in the neighborhood. Different types of machinery are used including bore machines and excavators.</a:t>
            </a:r>
            <a:br>
              <a:rPr lang="en-US" sz="3200"/>
            </a:br>
            <a:br>
              <a:rPr lang="en-US" sz="3200"/>
            </a:br>
            <a:br>
              <a:rPr lang="en-US"/>
            </a:br>
            <a:endParaRPr lang="en-US"/>
          </a:p>
        </p:txBody>
      </p:sp>
      <p:pic>
        <p:nvPicPr>
          <p:cNvPr id="4" name="Picture 3" descr="A picture containing tree, outdoor, grass, ground&#10;&#10;Description automatically generated">
            <a:extLst>
              <a:ext uri="{FF2B5EF4-FFF2-40B4-BE49-F238E27FC236}">
                <a16:creationId xmlns:a16="http://schemas.microsoft.com/office/drawing/2014/main" id="{7F4B8BF1-8B05-4790-6204-5E6F13D7BB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6" r="23397" b="-1"/>
          <a:stretch/>
        </p:blipFill>
        <p:spPr>
          <a:xfrm>
            <a:off x="7888365" y="511626"/>
            <a:ext cx="3716238" cy="4051011"/>
          </a:xfrm>
          <a:prstGeom prst="rect">
            <a:avLst/>
          </a:prstGeom>
        </p:spPr>
      </p:pic>
      <p:pic>
        <p:nvPicPr>
          <p:cNvPr id="5" name="Picture 4" descr="A picture containing grass, outdoor, yellow, field&#10;&#10;Description automatically generated">
            <a:extLst>
              <a:ext uri="{FF2B5EF4-FFF2-40B4-BE49-F238E27FC236}">
                <a16:creationId xmlns:a16="http://schemas.microsoft.com/office/drawing/2014/main" id="{0B80CE8B-FC0C-48C7-EED8-6359F7EC01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" r="14006" b="-1"/>
          <a:stretch/>
        </p:blipFill>
        <p:spPr>
          <a:xfrm>
            <a:off x="904183" y="2391266"/>
            <a:ext cx="6798905" cy="405101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B836E91-19CE-E1FB-7261-E54E69F56D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© 2025 AT&amp;T Intellectual Property  </a:t>
            </a:r>
          </a:p>
        </p:txBody>
      </p:sp>
    </p:spTree>
    <p:extLst>
      <p:ext uri="{BB962C8B-B14F-4D97-AF65-F5344CB8AC3E}">
        <p14:creationId xmlns:p14="http://schemas.microsoft.com/office/powerpoint/2010/main" val="4262725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F7FAAC-462B-ADD1-1E86-DDCBEC793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877D200E-7B77-CC60-CDA4-722DBB7F1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797" y="575959"/>
            <a:ext cx="9926406" cy="81381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>
                <a:solidFill>
                  <a:schemeClr val="tx1"/>
                </a:solidFill>
                <a:latin typeface="ATT Aleck Sans Medium" panose="020B0603020203020204" pitchFamily="34" charset="0"/>
                <a:cs typeface="ATT Aleck Sans Medium" panose="020B0603020203020204" pitchFamily="34" charset="0"/>
              </a:rPr>
              <a:t>Depending on design and scope of project, contractors may place </a:t>
            </a:r>
            <a:r>
              <a:rPr lang="en-US" sz="2000">
                <a:latin typeface="ATT Aleck Sans Medium" panose="020B0603020203020204" pitchFamily="34" charset="0"/>
                <a:cs typeface="ATT Aleck Sans Medium" panose="020B0603020203020204" pitchFamily="34" charset="0"/>
              </a:rPr>
              <a:t>pedestals</a:t>
            </a:r>
            <a:r>
              <a:rPr lang="en-US" sz="2000" kern="1200">
                <a:solidFill>
                  <a:schemeClr val="tx1"/>
                </a:solidFill>
                <a:latin typeface="ATT Aleck Sans Medium" panose="020B0603020203020204" pitchFamily="34" charset="0"/>
                <a:cs typeface="ATT Aleck Sans Medium" panose="020B0603020203020204" pitchFamily="34" charset="0"/>
              </a:rPr>
              <a:t>, handholes and flower-pots at pre-determined locations through out the neighborhood in easement areas</a:t>
            </a:r>
            <a:r>
              <a:rPr lang="en-US" sz="2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sz="2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200"/>
            </a:br>
            <a:br>
              <a:rPr lang="en-US"/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Handhole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lang="en-US"/>
            </a:b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CCC112-3281-6190-689C-5D838AD23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48" y="2441227"/>
            <a:ext cx="3627434" cy="38408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4D2208-19D5-59BD-A82B-2BC6BEF59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641" y="2441228"/>
            <a:ext cx="3645724" cy="38408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DB422D-67FF-2A14-B9A5-DAAA985A5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6919" y="2441227"/>
            <a:ext cx="3645724" cy="38408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FB4E3E-AA77-7C09-C82A-B68133A39433}"/>
              </a:ext>
            </a:extLst>
          </p:cNvPr>
          <p:cNvSpPr txBox="1"/>
          <p:nvPr/>
        </p:nvSpPr>
        <p:spPr>
          <a:xfrm>
            <a:off x="1584000" y="1966797"/>
            <a:ext cx="12872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/>
              <a:t>Pedestal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D33FAE-6781-8E64-A927-E921189E85D8}"/>
              </a:ext>
            </a:extLst>
          </p:cNvPr>
          <p:cNvSpPr txBox="1"/>
          <p:nvPr/>
        </p:nvSpPr>
        <p:spPr>
          <a:xfrm>
            <a:off x="5174544" y="1936018"/>
            <a:ext cx="16385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/>
              <a:t>Handhole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5079BD-5D3A-FA64-3E05-DE001CD6B8C7}"/>
              </a:ext>
            </a:extLst>
          </p:cNvPr>
          <p:cNvSpPr txBox="1"/>
          <p:nvPr/>
        </p:nvSpPr>
        <p:spPr>
          <a:xfrm>
            <a:off x="9246173" y="1936017"/>
            <a:ext cx="16385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/>
              <a:t>Flower-pot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484D37-DF2D-E3DC-0D5E-D33DE411E11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© 2025 AT&amp;T Intellectual Property  </a:t>
            </a:r>
          </a:p>
        </p:txBody>
      </p:sp>
    </p:spTree>
    <p:extLst>
      <p:ext uri="{BB962C8B-B14F-4D97-AF65-F5344CB8AC3E}">
        <p14:creationId xmlns:p14="http://schemas.microsoft.com/office/powerpoint/2010/main" val="2873492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A2A45A-3053-F17A-E468-71D28E8AA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D7FD2771-89C3-83AA-AA57-6181C7D44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602" y="795415"/>
            <a:ext cx="9926406" cy="813816"/>
          </a:xfr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kern="1200">
                <a:solidFill>
                  <a:schemeClr val="tx1"/>
                </a:solidFill>
                <a:latin typeface="ATT Aleck Sans Medium" panose="020B0603020203020204" pitchFamily="34" charset="0"/>
                <a:cs typeface="ATT Aleck Sans Medium" panose="020B0603020203020204" pitchFamily="34" charset="0"/>
              </a:rPr>
              <a:t>After facilities are placed AT&amp;T Splicers will begin splicing fiber at various locations in the neighborhood</a:t>
            </a:r>
            <a:br>
              <a:rPr lang="en-US" sz="2000"/>
            </a:br>
            <a:br>
              <a:rPr lang="en-US" sz="2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200"/>
            </a:br>
            <a:br>
              <a:rPr lang="en-US"/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Handhole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lang="en-US"/>
            </a:br>
            <a:endParaRPr lang="en-US"/>
          </a:p>
        </p:txBody>
      </p:sp>
      <p:pic>
        <p:nvPicPr>
          <p:cNvPr id="4" name="Picture 3" descr="A picture containing outdoor, ground, tree, farm machine&#10;&#10;Description automatically generated">
            <a:extLst>
              <a:ext uri="{FF2B5EF4-FFF2-40B4-BE49-F238E27FC236}">
                <a16:creationId xmlns:a16="http://schemas.microsoft.com/office/drawing/2014/main" id="{0424A380-BC23-D293-AE6C-BC2F025565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" r="-3" b="-3"/>
          <a:stretch/>
        </p:blipFill>
        <p:spPr>
          <a:xfrm>
            <a:off x="412523" y="2441227"/>
            <a:ext cx="3630168" cy="3840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1E434-A68A-7B64-759F-B5284530F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943" y="2440894"/>
            <a:ext cx="3645724" cy="3840813"/>
          </a:xfrm>
          <a:prstGeom prst="rect">
            <a:avLst/>
          </a:prstGeom>
        </p:spPr>
      </p:pic>
      <p:pic>
        <p:nvPicPr>
          <p:cNvPr id="7" name="Picture 6" descr="A picture containing tree, outdoor, traffic, light&#10;&#10;Description automatically generated">
            <a:extLst>
              <a:ext uri="{FF2B5EF4-FFF2-40B4-BE49-F238E27FC236}">
                <a16:creationId xmlns:a16="http://schemas.microsoft.com/office/drawing/2014/main" id="{7C7C756F-EB39-D49B-E0AA-86AA6E1644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" r="14506" b="4"/>
          <a:stretch/>
        </p:blipFill>
        <p:spPr>
          <a:xfrm rot="5400000">
            <a:off x="8035009" y="2536906"/>
            <a:ext cx="3840480" cy="364845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829F2B-C671-B9E4-9CD5-FD7B3F95C79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© 2025 AT&amp;T Intellectual Property  </a:t>
            </a:r>
          </a:p>
        </p:txBody>
      </p:sp>
    </p:spTree>
    <p:extLst>
      <p:ext uri="{BB962C8B-B14F-4D97-AF65-F5344CB8AC3E}">
        <p14:creationId xmlns:p14="http://schemas.microsoft.com/office/powerpoint/2010/main" val="2348757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A88916-0318-BBBF-1EC4-C96B12990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83B45B70-FBDF-EAA6-770B-B7E5FF5EA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602" y="795415"/>
            <a:ext cx="9926406" cy="813816"/>
          </a:xfr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>
                <a:latin typeface="ATT Aleck Sans Medium" panose="020B0603020203020204" pitchFamily="34" charset="0"/>
                <a:cs typeface="ATT Aleck Sans Medium" panose="020B0603020203020204" pitchFamily="34" charset="0"/>
              </a:rPr>
              <a:t>Restoration work will be completed by AT&amp;T Contractors. We will do our best to minimize disruptions. We will remedy any disorder to your landscape, if necessary.</a:t>
            </a:r>
            <a:br>
              <a:rPr lang="en-US" sz="2000"/>
            </a:br>
            <a:br>
              <a:rPr lang="en-US" sz="2000"/>
            </a:br>
            <a:br>
              <a:rPr lang="en-US" sz="2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200"/>
            </a:br>
            <a:br>
              <a:rPr lang="en-US"/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Handhole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lang="en-US"/>
            </a:br>
            <a:endParaRPr lang="en-US"/>
          </a:p>
        </p:txBody>
      </p:sp>
      <p:pic>
        <p:nvPicPr>
          <p:cNvPr id="2" name="Picture 1" descr="A picture containing grass, outdoor, tree&#10;&#10;Description automatically generated">
            <a:extLst>
              <a:ext uri="{FF2B5EF4-FFF2-40B4-BE49-F238E27FC236}">
                <a16:creationId xmlns:a16="http://schemas.microsoft.com/office/drawing/2014/main" id="{FA70010C-12A6-57FF-A5B3-0269E9112B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8" r="2" b="11345"/>
          <a:stretch/>
        </p:blipFill>
        <p:spPr>
          <a:xfrm>
            <a:off x="838341" y="2011574"/>
            <a:ext cx="3716238" cy="4051011"/>
          </a:xfrm>
          <a:prstGeom prst="rect">
            <a:avLst/>
          </a:prstGeom>
        </p:spPr>
      </p:pic>
      <p:pic>
        <p:nvPicPr>
          <p:cNvPr id="3" name="Picture 2" descr="A picture containing grass, outdoor, green, bin&#10;&#10;Description automatically generated">
            <a:extLst>
              <a:ext uri="{FF2B5EF4-FFF2-40B4-BE49-F238E27FC236}">
                <a16:creationId xmlns:a16="http://schemas.microsoft.com/office/drawing/2014/main" id="{9EA7D75E-A19C-677E-20A6-0A99B217D9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2" r="-2" b="39261"/>
          <a:stretch/>
        </p:blipFill>
        <p:spPr>
          <a:xfrm>
            <a:off x="4801640" y="2006836"/>
            <a:ext cx="6798905" cy="405101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D88A27-E2C9-5000-F277-8554FE88856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© 2025 AT&amp;T Intellectual Property  </a:t>
            </a:r>
          </a:p>
        </p:txBody>
      </p:sp>
    </p:spTree>
    <p:extLst>
      <p:ext uri="{BB962C8B-B14F-4D97-AF65-F5344CB8AC3E}">
        <p14:creationId xmlns:p14="http://schemas.microsoft.com/office/powerpoint/2010/main" val="1782196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FDFAB-80AE-92F3-2A60-8BB8D8BB2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B2E0A-FD7D-833D-B6FE-B010612F7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457200"/>
            <a:ext cx="7854696" cy="3474720"/>
          </a:xfrm>
        </p:spPr>
        <p:txBody>
          <a:bodyPr>
            <a:normAutofit fontScale="90000"/>
          </a:bodyPr>
          <a:lstStyle/>
          <a:p>
            <a:br>
              <a:rPr lang="en-US"/>
            </a:br>
            <a:r>
              <a:rPr lang="en-US"/>
              <a:t>Pricing &amp; Fiber Speeds</a:t>
            </a:r>
            <a:br>
              <a:rPr lang="en-US"/>
            </a:br>
            <a:br>
              <a:rPr lang="en-US"/>
            </a:br>
            <a:r>
              <a:rPr lang="en-US"/>
              <a:t>  </a:t>
            </a:r>
            <a:endParaRPr lang="en-US" sz="24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4CC1C-5257-D650-869A-5104CFACE0E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© 2025 AT&amp;T Intellectual Property  </a:t>
            </a:r>
          </a:p>
        </p:txBody>
      </p:sp>
    </p:spTree>
    <p:extLst>
      <p:ext uri="{BB962C8B-B14F-4D97-AF65-F5344CB8AC3E}">
        <p14:creationId xmlns:p14="http://schemas.microsoft.com/office/powerpoint/2010/main" val="253520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C48C57-9FF2-35F2-7EC9-31ECD74BF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F51551C9-C0A0-D3AF-90BF-3BBA63390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575"/>
            <a:ext cx="9926406" cy="813816"/>
          </a:xfr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200" dirty="0"/>
            </a:br>
            <a:br>
              <a:rPr lang="en-US" dirty="0"/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Handhole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lang="en-US" dirty="0"/>
            </a:b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97ABC32-15A1-BF96-E040-74207907D30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© 2025 AT&amp;T Intellectual Property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75AC6E-58B7-10E6-FABB-93931DAD9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994" y="0"/>
            <a:ext cx="8754792" cy="680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79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B82593-97B5-9EF1-25A3-DE34E8B61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6870EE-0180-A635-019A-36C4EB145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18" y="661601"/>
            <a:ext cx="10840963" cy="5534797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426C445B-E333-44FB-A57C-CFC5D82CC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575"/>
            <a:ext cx="9926406" cy="813816"/>
          </a:xfrm>
        </p:spPr>
        <p:txBody>
          <a:bodyPr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br>
              <a:rPr lang="en-US" sz="2000"/>
            </a:br>
            <a:br>
              <a:rPr lang="en-US" sz="2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200"/>
            </a:br>
            <a:br>
              <a:rPr lang="en-US"/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Handhole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lang="en-US"/>
            </a:br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81AAA31-65D7-5966-FA4F-B43C7E7DA57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© 2025 AT&amp;T Intellectual Property  </a:t>
            </a:r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FEECB5FC-239F-FCAF-F19E-9E7F154D6193}"/>
              </a:ext>
            </a:extLst>
          </p:cNvPr>
          <p:cNvSpPr/>
          <p:nvPr/>
        </p:nvSpPr>
        <p:spPr>
          <a:xfrm>
            <a:off x="1502229" y="2710543"/>
            <a:ext cx="1393371" cy="1273628"/>
          </a:xfrm>
          <a:prstGeom prst="star5">
            <a:avLst/>
          </a:prstGeom>
          <a:ln w="12700">
            <a:noFill/>
          </a:ln>
        </p:spPr>
        <p:style>
          <a:lnRef idx="0">
            <a:schemeClr val="dk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1"/>
              </a:buClr>
              <a:buSzTx/>
              <a:buFont typeface="ATT Aleck Sans" panose="020B0604020202020204" pitchFamily="34" charset="0"/>
              <a:buNone/>
              <a:tabLst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TT Aleck Sans" panose="020B0503020203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FADFA8-66C9-6124-DAF6-4FB378DC7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3666" y="2710543"/>
            <a:ext cx="1396105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67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3D3018-B5D5-6084-EDB3-B7FDA0B2A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6" y="0"/>
            <a:ext cx="10715627" cy="6858000"/>
          </a:xfrm>
          <a:prstGeom prst="rect">
            <a:avLst/>
          </a:prstGeom>
          <a:noFill/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61DAE1-A1BE-A3AD-F7EB-1C69AC29A10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7200" y="6492240"/>
            <a:ext cx="9144000" cy="19202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2025 AT&amp;T Intellectual Property  </a:t>
            </a:r>
          </a:p>
        </p:txBody>
      </p:sp>
    </p:spTree>
    <p:extLst>
      <p:ext uri="{BB962C8B-B14F-4D97-AF65-F5344CB8AC3E}">
        <p14:creationId xmlns:p14="http://schemas.microsoft.com/office/powerpoint/2010/main" val="277229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64D25D-BC83-B14B-5969-53541F83A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0412" y="0"/>
            <a:ext cx="4200525" cy="6858000"/>
          </a:xfrm>
          <a:prstGeom prst="rect">
            <a:avLst/>
          </a:prstGeom>
          <a:noFill/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28CF5F-00DA-5EDE-B053-3C8E312C0DA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7200" y="6492240"/>
            <a:ext cx="9144000" cy="19202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2025 AT&amp;T Intellectual Property  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DC4706F-7B96-320E-7A1C-51FE1452E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7093" y="567559"/>
            <a:ext cx="5505450" cy="5742754"/>
          </a:xfrm>
        </p:spPr>
        <p:txBody>
          <a:bodyPr/>
          <a:lstStyle/>
          <a:p>
            <a:r>
              <a:rPr lang="en-US" dirty="0"/>
              <a:t>AT&amp;T fiber sales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497827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17632-BAB6-A434-66C5-9ACB01DF3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C1E493-AAF6-8DEA-7CA9-8128320990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© 2025 AT&amp;T Intellectual Property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2FAB48-3394-E898-944C-F8E5CAD0B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39" y="1371313"/>
            <a:ext cx="11622122" cy="411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63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645878-3EFA-61D6-6CDF-7FDA006B4F5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© 2025 AT&amp;T Intellectual Property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D6E7C0-153A-8D0F-CCC1-2C554969EC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AT&amp;T fiber sales communication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C8A0DF-C0F4-5A1E-E4D2-2E38107C2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229" y="15585"/>
            <a:ext cx="4126584" cy="687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44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30394C-5A17-BFBB-B0EE-D724FD022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82DD4B4-A0BB-C75C-EA46-5DAD8DB97AD1}"/>
              </a:ext>
            </a:extLst>
          </p:cNvPr>
          <p:cNvSpPr txBox="1"/>
          <p:nvPr/>
        </p:nvSpPr>
        <p:spPr>
          <a:xfrm>
            <a:off x="4663440" y="365760"/>
            <a:ext cx="3227832" cy="30777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800"/>
              </a:spcAft>
            </a:pPr>
            <a:r>
              <a:rPr lang="en-US" sz="2000">
                <a:latin typeface="ATT Aleck Sans Medium" panose="020B0603020203020204" pitchFamily="34" charset="0"/>
                <a:cs typeface="ATT Aleck Sans Medium" panose="020B0603020203020204" pitchFamily="34" charset="0"/>
              </a:rPr>
              <a:t>AT&amp;T Guarantee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51A3F4-F122-F74A-D911-32AF28E74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03514"/>
            <a:ext cx="11027664" cy="50509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FD6532-6F2B-24E1-7D37-57786A87A06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© 2025 AT&amp;T Intellectual Property  </a:t>
            </a:r>
          </a:p>
        </p:txBody>
      </p:sp>
    </p:spTree>
    <p:extLst>
      <p:ext uri="{BB962C8B-B14F-4D97-AF65-F5344CB8AC3E}">
        <p14:creationId xmlns:p14="http://schemas.microsoft.com/office/powerpoint/2010/main" val="23572249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B1E5F-E30B-1ECD-A038-EBD7A7428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  <a:br>
              <a:rPr lang="en-US" dirty="0"/>
            </a:br>
            <a:r>
              <a:rPr lang="en-US" sz="2800" dirty="0"/>
              <a:t>(Special thanks to Broadband Committee &amp; Town Board)</a:t>
            </a:r>
            <a:br>
              <a:rPr lang="en-US" dirty="0"/>
            </a:br>
            <a:br>
              <a:rPr lang="en-US" dirty="0"/>
            </a:br>
            <a:r>
              <a:rPr lang="en-US" sz="4800" dirty="0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00D1B-EA18-1342-BA82-17A1CAA7CD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767" y="5565476"/>
            <a:ext cx="6918089" cy="116867"/>
          </a:xfrm>
        </p:spPr>
        <p:txBody>
          <a:bodyPr/>
          <a:lstStyle/>
          <a:p>
            <a:br>
              <a:rPr lang="en-US" sz="1400" dirty="0"/>
            </a:br>
            <a:r>
              <a:rPr lang="en-US" sz="1400" dirty="0"/>
              <a:t>Robyn </a:t>
            </a:r>
            <a:r>
              <a:rPr lang="en-US" sz="1400" dirty="0" err="1"/>
              <a:t>Gruner,</a:t>
            </a:r>
            <a:r>
              <a:rPr lang="en-US" sz="1400" dirty="0"/>
              <a:t> AT&amp;T External Affairs, </a:t>
            </a:r>
            <a:r>
              <a:rPr lang="en-US" sz="1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rt7258@att.com</a:t>
            </a:r>
            <a:br>
              <a:rPr lang="en-US" sz="1400" dirty="0"/>
            </a:br>
            <a:r>
              <a:rPr lang="en-US" sz="1400" dirty="0"/>
              <a:t>Carol </a:t>
            </a:r>
            <a:r>
              <a:rPr lang="en-US" sz="1400" dirty="0" err="1"/>
              <a:t>Anason</a:t>
            </a:r>
            <a:r>
              <a:rPr lang="en-US" sz="1400" dirty="0"/>
              <a:t>, AT&amp;T Access, Construction, Engineering, </a:t>
            </a:r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ca2624@att.com</a:t>
            </a:r>
            <a:r>
              <a:rPr lang="en-US" sz="1400" dirty="0"/>
              <a:t>	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0D1F7-98D0-9BC1-CF3D-DDB89F24FF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400" dirty="0"/>
              <a:t>April 15,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257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B9CD0A-7A40-6554-EF42-AAA389B9B74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© 2025 AT&amp;T Intellectual Property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E0328-7C58-E3A4-65B7-867A52725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29" y="471074"/>
            <a:ext cx="10869542" cy="591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89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F90A53-BE8F-2C84-E47B-EAA790B9E40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© 2025 AT&amp;T Intellectual Property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915D51-45BE-A4BA-6A20-06861E515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86" y="593967"/>
            <a:ext cx="11535357" cy="53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15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7B6CD-D009-D49C-4F12-1C92747D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494113"/>
            <a:ext cx="9890760" cy="488189"/>
          </a:xfrm>
        </p:spPr>
        <p:txBody>
          <a:bodyPr>
            <a:noAutofit/>
          </a:bodyPr>
          <a:lstStyle/>
          <a:p>
            <a:r>
              <a:rPr lang="en-US" sz="4800" dirty="0"/>
              <a:t>AT&amp;T Fiber Project Overview &amp; Phases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CD4ECE-A8A5-68B9-1B36-F071AF0711C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0040" y="1518255"/>
            <a:ext cx="4533900" cy="40496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TT Aleck Sans Medium" panose="020B0503020203020204" pitchFamily="34" charset="0"/>
                <a:cs typeface="ATT Aleck Sans Medium" panose="020B0503020203020204" pitchFamily="34" charset="0"/>
              </a:rPr>
              <a:t>PROJECT OVERVIEW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71DC669-9031-A082-35D8-62B1AE5D1AD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29351" y="1541779"/>
            <a:ext cx="4546600" cy="40496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TT Aleck Sans Medium" panose="020B0503020203020204" pitchFamily="34" charset="0"/>
                <a:cs typeface="ATT Aleck Sans Medium" panose="020B0503020203020204" pitchFamily="34" charset="0"/>
              </a:rPr>
              <a:t>PHASES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0982D02-4099-521F-B9FA-5B33BCD8AB3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3549" y="2029968"/>
            <a:ext cx="4527551" cy="3362016"/>
          </a:xfrm>
        </p:spPr>
        <p:txBody>
          <a:bodyPr vert="horz" lIns="0" tIns="0" rIns="0" bIns="0" spcCol="493776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TT Aleck Sans Medium" panose="020B0603020203020204" pitchFamily="34" charset="0"/>
                <a:cs typeface="ATT Aleck Sans Medium" panose="020B0603020203020204" pitchFamily="34" charset="0"/>
              </a:rPr>
              <a:t>&gt; 2,000 address locations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TT Aleck Sans Medium" panose="020B0603020203020204" pitchFamily="34" charset="0"/>
                <a:cs typeface="ATT Aleck Sans Medium" panose="020B0603020203020204" pitchFamily="34" charset="0"/>
              </a:rPr>
              <a:t>24-month build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TT Aleck Sans Medium" panose="020B0603020203020204" pitchFamily="34" charset="0"/>
                <a:cs typeface="ATT Aleck Sans Medium" panose="020B0603020203020204" pitchFamily="34" charset="0"/>
              </a:rPr>
              <a:t>Sept. 2024 – Oct. 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TT Aleck Sans Medium" panose="020B0603020203020204" pitchFamily="34" charset="0"/>
                <a:cs typeface="ATT Aleck Sans Medium" panose="020B0603020203020204" pitchFamily="34" charset="0"/>
              </a:rPr>
              <a:t>$7.4m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TT Aleck Sans Medium" panose="020B0603020203020204" pitchFamily="34" charset="0"/>
                <a:cs typeface="ATT Aleck Sans Medium" panose="020B0603020203020204" pitchFamily="34" charset="0"/>
              </a:rPr>
              <a:t>$5.1m AT&amp;T investment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TT Aleck Sans Medium" panose="020B0603020203020204" pitchFamily="34" charset="0"/>
                <a:cs typeface="ATT Aleck Sans Medium" panose="020B0603020203020204" pitchFamily="34" charset="0"/>
              </a:rPr>
              <a:t>$1.4m Town investment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TT Aleck Sans Medium" panose="020B0603020203020204" pitchFamily="34" charset="0"/>
                <a:cs typeface="ATT Aleck Sans Medium" panose="020B0603020203020204" pitchFamily="34" charset="0"/>
              </a:rPr>
              <a:t>$816k WI PSC CPF grant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0BE0ED9-830D-5F9E-5906-1E2376754B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8401" y="2029968"/>
            <a:ext cx="4546600" cy="3783003"/>
          </a:xfrm>
        </p:spPr>
        <p:txBody>
          <a:bodyPr>
            <a:normAutofit lnSpcReduction="10000"/>
          </a:bodyPr>
          <a:lstStyle/>
          <a:p>
            <a:pPr marL="0" marR="0">
              <a:spcAft>
                <a:spcPts val="900"/>
              </a:spcAft>
              <a:buNone/>
            </a:pPr>
            <a:r>
              <a:rPr lang="en-US" sz="1800" dirty="0">
                <a:effectLst/>
                <a:latin typeface="ATT Aleck Sans Medium" panose="020B0603020203020204" pitchFamily="34" charset="0"/>
                <a:ea typeface="Aptos" panose="020B0004020202020204" pitchFamily="34" charset="0"/>
                <a:cs typeface="ATT Aleck Sans Medium" panose="020B0603020203020204" pitchFamily="34" charset="0"/>
              </a:rPr>
              <a:t>1. </a:t>
            </a:r>
            <a:r>
              <a:rPr lang="en-US" sz="1800" b="1" dirty="0">
                <a:effectLst/>
                <a:latin typeface="ATT Aleck Sans Medium" panose="020B0603020203020204" pitchFamily="34" charset="0"/>
                <a:ea typeface="Aptos" panose="020B0004020202020204" pitchFamily="34" charset="0"/>
                <a:cs typeface="ATT Aleck Sans Medium" panose="020B0603020203020204" pitchFamily="34" charset="0"/>
              </a:rPr>
              <a:t>Surveying &amp; Design </a:t>
            </a:r>
            <a:r>
              <a:rPr lang="en-US" sz="1800" dirty="0">
                <a:effectLst/>
                <a:latin typeface="ATT Aleck Sans Medium" panose="020B0603020203020204" pitchFamily="34" charset="0"/>
                <a:ea typeface="Aptos" panose="020B0004020202020204" pitchFamily="34" charset="0"/>
                <a:cs typeface="ATT Aleck Sans Medium" panose="020B0603020203020204" pitchFamily="34" charset="0"/>
              </a:rPr>
              <a:t>– Gathering field data &amp; preparing the design layout.</a:t>
            </a:r>
          </a:p>
          <a:p>
            <a:pPr marL="0" marR="0">
              <a:spcAft>
                <a:spcPts val="900"/>
              </a:spcAft>
              <a:buNone/>
            </a:pPr>
            <a:r>
              <a:rPr lang="en-US" sz="1800" dirty="0">
                <a:effectLst/>
                <a:latin typeface="ATT Aleck Sans Medium" panose="020B0603020203020204" pitchFamily="34" charset="0"/>
                <a:ea typeface="Aptos" panose="020B0004020202020204" pitchFamily="34" charset="0"/>
                <a:cs typeface="ATT Aleck Sans Medium" panose="020B0603020203020204" pitchFamily="34" charset="0"/>
              </a:rPr>
              <a:t>2. </a:t>
            </a:r>
            <a:r>
              <a:rPr lang="en-US" sz="1800" b="1" dirty="0">
                <a:effectLst/>
                <a:latin typeface="ATT Aleck Sans Medium" panose="020B0603020203020204" pitchFamily="34" charset="0"/>
                <a:ea typeface="Aptos" panose="020B0004020202020204" pitchFamily="34" charset="0"/>
                <a:cs typeface="ATT Aleck Sans Medium" panose="020B0603020203020204" pitchFamily="34" charset="0"/>
              </a:rPr>
              <a:t>Project Release</a:t>
            </a:r>
            <a:r>
              <a:rPr lang="en-US" sz="1800" dirty="0">
                <a:effectLst/>
                <a:latin typeface="ATT Aleck Sans Medium" panose="020B0603020203020204" pitchFamily="34" charset="0"/>
                <a:ea typeface="Aptos" panose="020B0004020202020204" pitchFamily="34" charset="0"/>
                <a:cs typeface="ATT Aleck Sans Medium" panose="020B0603020203020204" pitchFamily="34" charset="0"/>
              </a:rPr>
              <a:t> – Job is officially issued to construction.</a:t>
            </a:r>
          </a:p>
          <a:p>
            <a:pPr marL="0" marR="0">
              <a:spcAft>
                <a:spcPts val="900"/>
              </a:spcAft>
              <a:buNone/>
            </a:pPr>
            <a:r>
              <a:rPr lang="en-US" sz="1800" dirty="0">
                <a:effectLst/>
                <a:latin typeface="ATT Aleck Sans Medium" panose="020B0603020203020204" pitchFamily="34" charset="0"/>
                <a:ea typeface="Aptos" panose="020B0004020202020204" pitchFamily="34" charset="0"/>
                <a:cs typeface="ATT Aleck Sans Medium" panose="020B0603020203020204" pitchFamily="34" charset="0"/>
              </a:rPr>
              <a:t>3. </a:t>
            </a:r>
            <a:r>
              <a:rPr lang="en-US" sz="1800" b="1" dirty="0">
                <a:effectLst/>
                <a:latin typeface="ATT Aleck Sans Medium" panose="020B0603020203020204" pitchFamily="34" charset="0"/>
                <a:ea typeface="Aptos" panose="020B0004020202020204" pitchFamily="34" charset="0"/>
                <a:cs typeface="ATT Aleck Sans Medium" panose="020B0603020203020204" pitchFamily="34" charset="0"/>
              </a:rPr>
              <a:t>Material &amp; Supply Orders</a:t>
            </a:r>
            <a:r>
              <a:rPr lang="en-US" sz="1800" dirty="0">
                <a:effectLst/>
                <a:latin typeface="ATT Aleck Sans Medium" panose="020B0603020203020204" pitchFamily="34" charset="0"/>
                <a:ea typeface="Aptos" panose="020B0004020202020204" pitchFamily="34" charset="0"/>
                <a:cs typeface="ATT Aleck Sans Medium" panose="020B0603020203020204" pitchFamily="34" charset="0"/>
              </a:rPr>
              <a:t> – Procurement of necessary materials.</a:t>
            </a:r>
          </a:p>
          <a:p>
            <a:pPr marL="0" marR="0">
              <a:spcAft>
                <a:spcPts val="900"/>
              </a:spcAft>
              <a:buNone/>
            </a:pPr>
            <a:r>
              <a:rPr lang="en-US" sz="1800" dirty="0">
                <a:effectLst/>
                <a:latin typeface="ATT Aleck Sans Medium" panose="020B0603020203020204" pitchFamily="34" charset="0"/>
                <a:ea typeface="Aptos" panose="020B0004020202020204" pitchFamily="34" charset="0"/>
                <a:cs typeface="ATT Aleck Sans Medium" panose="020B0603020203020204" pitchFamily="34" charset="0"/>
              </a:rPr>
              <a:t>4. </a:t>
            </a:r>
            <a:r>
              <a:rPr lang="en-US" sz="1800" b="1" dirty="0">
                <a:effectLst/>
                <a:latin typeface="ATT Aleck Sans Medium" panose="020B0603020203020204" pitchFamily="34" charset="0"/>
                <a:ea typeface="Aptos" panose="020B0004020202020204" pitchFamily="34" charset="0"/>
                <a:cs typeface="ATT Aleck Sans Medium" panose="020B0603020203020204" pitchFamily="34" charset="0"/>
              </a:rPr>
              <a:t>Placement &amp; Construction</a:t>
            </a:r>
            <a:r>
              <a:rPr lang="en-US" sz="1800" dirty="0">
                <a:effectLst/>
                <a:latin typeface="ATT Aleck Sans Medium" panose="020B0603020203020204" pitchFamily="34" charset="0"/>
                <a:ea typeface="Aptos" panose="020B0004020202020204" pitchFamily="34" charset="0"/>
                <a:cs typeface="ATT Aleck Sans Medium" panose="020B0603020203020204" pitchFamily="34" charset="0"/>
              </a:rPr>
              <a:t> – Physical build-out begins.</a:t>
            </a:r>
          </a:p>
          <a:p>
            <a:pPr marL="0" marR="0" indent="0">
              <a:spcAft>
                <a:spcPts val="900"/>
              </a:spcAft>
              <a:buNone/>
            </a:pPr>
            <a:r>
              <a:rPr lang="en-US" sz="1800" dirty="0">
                <a:effectLst/>
                <a:latin typeface="ATT Aleck Sans Medium" panose="020B0603020203020204" pitchFamily="34" charset="0"/>
                <a:ea typeface="Aptos" panose="020B0004020202020204" pitchFamily="34" charset="0"/>
                <a:cs typeface="ATT Aleck Sans Medium" panose="020B0603020203020204" pitchFamily="34" charset="0"/>
              </a:rPr>
              <a:t>5. </a:t>
            </a:r>
            <a:r>
              <a:rPr lang="en-US" sz="1800" b="1" dirty="0">
                <a:effectLst/>
                <a:latin typeface="ATT Aleck Sans Medium" panose="020B0603020203020204" pitchFamily="34" charset="0"/>
                <a:ea typeface="Aptos" panose="020B0004020202020204" pitchFamily="34" charset="0"/>
                <a:cs typeface="ATT Aleck Sans Medium" panose="020B0603020203020204" pitchFamily="34" charset="0"/>
              </a:rPr>
              <a:t>Testing &amp; Turn-Up</a:t>
            </a:r>
            <a:r>
              <a:rPr lang="en-US" sz="1800" dirty="0">
                <a:effectLst/>
                <a:latin typeface="ATT Aleck Sans Medium" panose="020B0603020203020204" pitchFamily="34" charset="0"/>
                <a:ea typeface="Aptos" panose="020B0004020202020204" pitchFamily="34" charset="0"/>
                <a:cs typeface="ATT Aleck Sans Medium" panose="020B0603020203020204" pitchFamily="34" charset="0"/>
              </a:rPr>
              <a:t> – Finalizing connections and ensuring functionality, </a:t>
            </a:r>
            <a:r>
              <a:rPr lang="en-US" sz="1800" dirty="0">
                <a:effectLst/>
                <a:highlight>
                  <a:srgbClr val="FFFF00"/>
                </a:highlight>
                <a:latin typeface="ATT Aleck Sans Medium" panose="020B0603020203020204" pitchFamily="34" charset="0"/>
                <a:ea typeface="Aptos" panose="020B0004020202020204" pitchFamily="34" charset="0"/>
                <a:cs typeface="ATT Aleck Sans Medium" panose="020B0603020203020204" pitchFamily="34" charset="0"/>
              </a:rPr>
              <a:t>sales teams engage.</a:t>
            </a:r>
          </a:p>
          <a:p>
            <a:endParaRPr lang="en-US" sz="1600" dirty="0">
              <a:solidFill>
                <a:sysClr val="windowText" lastClr="000000"/>
              </a:solidFill>
              <a:latin typeface="ATT Aleck Sans Medium" panose="020B0603020203020204" pitchFamily="34" charset="0"/>
              <a:cs typeface="ATT Aleck Sans Medium" panose="020B0603020203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949380-D035-A6C8-282E-0F94B90FD4F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-3273552" y="6439650"/>
            <a:ext cx="9144000" cy="192024"/>
          </a:xfrm>
        </p:spPr>
        <p:txBody>
          <a:bodyPr/>
          <a:lstStyle/>
          <a:p>
            <a:r>
              <a:rPr lang="en-US"/>
              <a:t>© 2025 AT&amp;T Intellectual Property  </a:t>
            </a:r>
          </a:p>
        </p:txBody>
      </p:sp>
    </p:spTree>
    <p:extLst>
      <p:ext uri="{BB962C8B-B14F-4D97-AF65-F5344CB8AC3E}">
        <p14:creationId xmlns:p14="http://schemas.microsoft.com/office/powerpoint/2010/main" val="2998920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D0A48-E994-39C7-44B6-4CC141364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90C04-6EE6-B9CD-83D5-EBA4B924E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521208"/>
            <a:ext cx="7456932" cy="3474720"/>
          </a:xfrm>
        </p:spPr>
        <p:txBody>
          <a:bodyPr>
            <a:normAutofit/>
          </a:bodyPr>
          <a:lstStyle/>
          <a:p>
            <a:r>
              <a:rPr lang="en-US" dirty="0"/>
              <a:t>Project Map</a:t>
            </a:r>
            <a:br>
              <a:rPr lang="en-US" dirty="0"/>
            </a:b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F05B68-6A94-CE8B-4EA3-145D588D32E4}"/>
              </a:ext>
            </a:extLst>
          </p:cNvPr>
          <p:cNvSpPr txBox="1"/>
          <p:nvPr/>
        </p:nvSpPr>
        <p:spPr>
          <a:xfrm>
            <a:off x="320040" y="5718786"/>
            <a:ext cx="55595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/>
            </a:br>
            <a:r>
              <a:rPr lang="en-US" sz="1200"/>
              <a:t>**AT&amp;T Proprietary information has been removed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D991A-BB85-7C53-FE3B-8BC1404755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-3438144" y="6446520"/>
            <a:ext cx="9144000" cy="192024"/>
          </a:xfrm>
        </p:spPr>
        <p:txBody>
          <a:bodyPr/>
          <a:lstStyle/>
          <a:p>
            <a:r>
              <a:rPr lang="en-US" dirty="0"/>
              <a:t>© 2025 AT&amp;T Intellectual Property  </a:t>
            </a:r>
          </a:p>
        </p:txBody>
      </p:sp>
    </p:spTree>
    <p:extLst>
      <p:ext uri="{BB962C8B-B14F-4D97-AF65-F5344CB8AC3E}">
        <p14:creationId xmlns:p14="http://schemas.microsoft.com/office/powerpoint/2010/main" val="4178639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76A83-24BB-3D84-1303-6E8DB8D38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241B543-1363-5FEF-87C0-2A4DA8783529}"/>
              </a:ext>
            </a:extLst>
          </p:cNvPr>
          <p:cNvSpPr txBox="1"/>
          <p:nvPr/>
        </p:nvSpPr>
        <p:spPr>
          <a:xfrm>
            <a:off x="500743" y="328181"/>
            <a:ext cx="5431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TT Aleck Cd Medium" panose="020B0606020203020204" pitchFamily="34" charset="0"/>
                <a:cs typeface="ATT Aleck Cd Medium" panose="020B0606020203020204" pitchFamily="34" charset="0"/>
              </a:rPr>
              <a:t>Dates noted are rough ESTIMATES &amp; </a:t>
            </a:r>
          </a:p>
          <a:p>
            <a:r>
              <a:rPr lang="en-US" sz="2000" dirty="0">
                <a:latin typeface="ATT Aleck Cd Medium" panose="020B0606020203020204" pitchFamily="34" charset="0"/>
                <a:cs typeface="ATT Aleck Cd Medium" panose="020B0606020203020204" pitchFamily="34" charset="0"/>
              </a:rPr>
              <a:t>may change based on various factors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3915D8A-0E27-55EE-3F48-93B1EFF09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669850" y="6400866"/>
            <a:ext cx="4114800" cy="365125"/>
          </a:xfrm>
        </p:spPr>
        <p:txBody>
          <a:bodyPr/>
          <a:lstStyle/>
          <a:p>
            <a:r>
              <a:rPr lang="en-US" sz="800" dirty="0">
                <a:latin typeface="ATT Aleck Cd Medium" panose="020B0606020203020204" pitchFamily="34" charset="0"/>
                <a:cs typeface="ATT Aleck Cd Medium" panose="020B0606020203020204" pitchFamily="34" charset="0"/>
              </a:rPr>
              <a:t>© 2025 AT&amp;T Intellectual Property  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B77D5EF-D770-C22D-B5F3-7135AB13A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89AC7-752E-4A2E-BF8B-0D2287A30EFA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05BF08-B2C2-026B-063F-516D92BEC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787" y="1036067"/>
            <a:ext cx="10459265" cy="554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7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82578-D212-34E0-58A9-A607672CC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31918-645A-A5E7-CF01-A98FFB5D3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566928"/>
            <a:ext cx="7456932" cy="347472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Construction Process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922D58-2350-23FB-CE0D-FDAB1D4B642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-3255264" y="6565392"/>
            <a:ext cx="9144000" cy="192024"/>
          </a:xfrm>
        </p:spPr>
        <p:txBody>
          <a:bodyPr/>
          <a:lstStyle/>
          <a:p>
            <a:r>
              <a:rPr lang="en-US" dirty="0"/>
              <a:t>© 2025 AT&amp;T Intellectual Property  </a:t>
            </a:r>
          </a:p>
        </p:txBody>
      </p:sp>
    </p:spTree>
    <p:extLst>
      <p:ext uri="{BB962C8B-B14F-4D97-AF65-F5344CB8AC3E}">
        <p14:creationId xmlns:p14="http://schemas.microsoft.com/office/powerpoint/2010/main" val="1139335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4892175-B973-FB4A-3EBF-07D031F540F6}"/>
              </a:ext>
            </a:extLst>
          </p:cNvPr>
          <p:cNvSpPr txBox="1">
            <a:spLocks/>
          </p:cNvSpPr>
          <p:nvPr/>
        </p:nvSpPr>
        <p:spPr>
          <a:xfrm>
            <a:off x="5451901" y="2159863"/>
            <a:ext cx="644099" cy="15388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9FDB"/>
                </a:solidFill>
                <a:effectLst/>
                <a:uLnTx/>
                <a:uFillTx/>
                <a:latin typeface="ATT Aleck Sans" panose="020B0503020203020204" pitchFamily="34" charset="0"/>
                <a:ea typeface="+mn-ea"/>
                <a:cs typeface="+mn-cs"/>
              </a:rPr>
              <a:t>Margins</a:t>
            </a:r>
          </a:p>
        </p:txBody>
      </p:sp>
      <p:sp>
        <p:nvSpPr>
          <p:cNvPr id="13" name="Graphic 25">
            <a:extLst>
              <a:ext uri="{FF2B5EF4-FFF2-40B4-BE49-F238E27FC236}">
                <a16:creationId xmlns:a16="http://schemas.microsoft.com/office/drawing/2014/main" id="{8C4FBE3C-1ADD-0109-1FEF-CDF4952E670E}"/>
              </a:ext>
            </a:extLst>
          </p:cNvPr>
          <p:cNvSpPr/>
          <p:nvPr/>
        </p:nvSpPr>
        <p:spPr>
          <a:xfrm flipH="1">
            <a:off x="5289523" y="2119155"/>
            <a:ext cx="97743" cy="194596"/>
          </a:xfrm>
          <a:custGeom>
            <a:avLst/>
            <a:gdLst>
              <a:gd name="connsiteX0" fmla="*/ 0 w 901143"/>
              <a:gd name="connsiteY0" fmla="*/ 0 h 1802277"/>
              <a:gd name="connsiteX1" fmla="*/ 901144 w 901143"/>
              <a:gd name="connsiteY1" fmla="*/ 901139 h 1802277"/>
              <a:gd name="connsiteX2" fmla="*/ 0 w 901143"/>
              <a:gd name="connsiteY2" fmla="*/ 1802277 h 1802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1143" h="1802277">
                <a:moveTo>
                  <a:pt x="0" y="0"/>
                </a:moveTo>
                <a:lnTo>
                  <a:pt x="901144" y="901139"/>
                </a:lnTo>
                <a:lnTo>
                  <a:pt x="0" y="1802277"/>
                </a:lnTo>
              </a:path>
            </a:pathLst>
          </a:custGeom>
          <a:noFill/>
          <a:ln w="25400" cap="flat">
            <a:solidFill>
              <a:srgbClr val="009FD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TT Aleck Sans" panose="020B0503020203020204" pitchFamily="34" charset="0"/>
              <a:ea typeface="+mn-ea"/>
              <a:cs typeface="+mn-cs"/>
            </a:endParaRPr>
          </a:p>
        </p:txBody>
      </p:sp>
      <p:sp>
        <p:nvSpPr>
          <p:cNvPr id="14" name="Graphic 25">
            <a:extLst>
              <a:ext uri="{FF2B5EF4-FFF2-40B4-BE49-F238E27FC236}">
                <a16:creationId xmlns:a16="http://schemas.microsoft.com/office/drawing/2014/main" id="{2B6BB9FE-86CE-731C-6D15-CD60FE45515D}"/>
              </a:ext>
            </a:extLst>
          </p:cNvPr>
          <p:cNvSpPr/>
          <p:nvPr/>
        </p:nvSpPr>
        <p:spPr>
          <a:xfrm rot="5400000" flipH="1">
            <a:off x="5636819" y="1870015"/>
            <a:ext cx="97743" cy="194596"/>
          </a:xfrm>
          <a:custGeom>
            <a:avLst/>
            <a:gdLst>
              <a:gd name="connsiteX0" fmla="*/ 0 w 901143"/>
              <a:gd name="connsiteY0" fmla="*/ 0 h 1802277"/>
              <a:gd name="connsiteX1" fmla="*/ 901144 w 901143"/>
              <a:gd name="connsiteY1" fmla="*/ 901139 h 1802277"/>
              <a:gd name="connsiteX2" fmla="*/ 0 w 901143"/>
              <a:gd name="connsiteY2" fmla="*/ 1802277 h 1802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1143" h="1802277">
                <a:moveTo>
                  <a:pt x="0" y="0"/>
                </a:moveTo>
                <a:lnTo>
                  <a:pt x="901144" y="901139"/>
                </a:lnTo>
                <a:lnTo>
                  <a:pt x="0" y="1802277"/>
                </a:lnTo>
              </a:path>
            </a:pathLst>
          </a:custGeom>
          <a:noFill/>
          <a:ln w="25400" cap="flat">
            <a:solidFill>
              <a:srgbClr val="009FDB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TT Aleck Sans" panose="020B0503020203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0C83C0-57D6-CBAF-D142-EE83C1385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516" y="640080"/>
            <a:ext cx="3785944" cy="54929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C624C5-A003-40C6-9DD8-C2AD829B7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3635" y="640080"/>
            <a:ext cx="2651990" cy="26763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CD3F33-26D7-533C-CF63-8F5C2F60E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3635" y="3566160"/>
            <a:ext cx="2651990" cy="2676376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8ABC1A47-0AE6-A3EB-9861-13B01348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730" y="1682495"/>
            <a:ext cx="3099816" cy="2679193"/>
          </a:xfrm>
        </p:spPr>
        <p:txBody>
          <a:bodyPr/>
          <a:lstStyle/>
          <a:p>
            <a:r>
              <a:rPr lang="en-US" sz="2000"/>
              <a:t>AT&amp;T will place door hangers, neighborhood entrance signs or yard signs to communicate the fiber build that will include a brief description of what to expect along with a phone number for questions.</a:t>
            </a:r>
            <a:br>
              <a:rPr lang="en-US"/>
            </a:br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B8DF34-2AE8-B1F7-E172-96C152A74E8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© 2025 AT&amp;T Intellectual Property  </a:t>
            </a:r>
          </a:p>
        </p:txBody>
      </p:sp>
    </p:spTree>
    <p:extLst>
      <p:ext uri="{BB962C8B-B14F-4D97-AF65-F5344CB8AC3E}">
        <p14:creationId xmlns:p14="http://schemas.microsoft.com/office/powerpoint/2010/main" val="39830298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AT&amp;T Presentation 2025">
  <a:themeElements>
    <a:clrScheme name="Custom 2">
      <a:dk1>
        <a:srgbClr val="000000"/>
      </a:dk1>
      <a:lt1>
        <a:srgbClr val="FFFFFF"/>
      </a:lt1>
      <a:dk2>
        <a:srgbClr val="F3F4F6"/>
      </a:dk2>
      <a:lt2>
        <a:srgbClr val="BDC2C7"/>
      </a:lt2>
      <a:accent1>
        <a:srgbClr val="009FDB"/>
      </a:accent1>
      <a:accent2>
        <a:srgbClr val="00388F"/>
      </a:accent2>
      <a:accent3>
        <a:srgbClr val="00C9FF"/>
      </a:accent3>
      <a:accent4>
        <a:srgbClr val="49EEDC"/>
      </a:accent4>
      <a:accent5>
        <a:srgbClr val="91DC00"/>
      </a:accent5>
      <a:accent6>
        <a:srgbClr val="DCDFE3"/>
      </a:accent6>
      <a:hlink>
        <a:srgbClr val="0057B8"/>
      </a:hlink>
      <a:folHlink>
        <a:srgbClr val="0057B8"/>
      </a:folHlink>
    </a:clrScheme>
    <a:fontScheme name="ATT 2018">
      <a:majorFont>
        <a:latin typeface="ATT Aleck Sans" panose="020B0503020203020204" pitchFamily="34" charset="0"/>
        <a:ea typeface=""/>
        <a:cs typeface=""/>
      </a:majorFont>
      <a:minorFont>
        <a:latin typeface="ATT Aleck Sans" panose="020B0503020203020204" pitchFamily="34" charset="0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 w="12700">
          <a:noFill/>
        </a:ln>
      </a:spPr>
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<a:prstTxWarp prst="textNoShape">
          <a:avLst/>
        </a:prstTxWarp>
        <a:normAutofit/>
      </a:bodyPr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ts val="0"/>
          </a:spcBef>
          <a:spcAft>
            <a:spcPts val="800"/>
          </a:spcAft>
          <a:buClr>
            <a:schemeClr val="bg1"/>
          </a:buClr>
          <a:buSzTx/>
          <a:buFont typeface="ATT Aleck Sans" panose="020B0604020202020204" pitchFamily="34" charset="0"/>
          <a:buNone/>
          <a:tabLst/>
          <a:defRPr kumimoji="0" sz="2400" b="0" i="0" u="none" strike="noStrike" kern="1200" cap="none" spc="0" normalizeH="0" baseline="0" noProof="0" dirty="0">
            <a:ln>
              <a:noFill/>
            </a:ln>
            <a:solidFill>
              <a:schemeClr val="bg1"/>
            </a:solidFill>
            <a:effectLst/>
            <a:uLnTx/>
            <a:uFillTx/>
            <a:latin typeface="+mn-lt"/>
            <a:ea typeface="+mn-ea"/>
            <a:cs typeface="ATT Aleck Sans" panose="020B0503020203020204" pitchFamily="34" charset="0"/>
          </a:defRPr>
        </a:defPPr>
      </a:lstStyle>
      <a:style>
        <a:lnRef idx="0">
          <a:schemeClr val="dk1"/>
        </a:lnRef>
        <a:fillRef idx="1">
          <a:schemeClr val="accent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6350" cap="sq"/>
      </a:spPr>
      <a:bodyPr/>
      <a:lstStyle/>
      <a:style>
        <a:lnRef idx="1">
          <a:schemeClr val="dk1"/>
        </a:lnRef>
        <a:fillRef idx="0">
          <a:schemeClr val="accent1"/>
        </a:fillRef>
        <a:effectRef idx="0">
          <a:schemeClr val="dk1"/>
        </a:effectRef>
        <a:fontRef idx="minor">
          <a:schemeClr val="lt1"/>
        </a:fontRef>
      </a:style>
    </a:lnDef>
    <a:txDef>
      <a:spPr/>
      <a:bodyPr wrap="none" lIns="0" tIns="0" rIns="0" bIns="0" rtlCol="0">
        <a:spAutoFit/>
      </a:bodyPr>
      <a:lstStyle>
        <a:defPPr algn="l">
          <a:spcAft>
            <a:spcPts val="800"/>
          </a:spcAft>
          <a:defRPr sz="1200" dirty="0" smtClean="0"/>
        </a:defPPr>
      </a:lstStyle>
    </a:txDef>
  </a:objectDefaults>
  <a:extraClrSchemeLst/>
  <a:custClrLst>
    <a:custClr name="Tangerine">
      <a:srgbClr val="FFB000"/>
    </a:custClr>
    <a:custClr name="Berry">
      <a:srgbClr val="FF585D"/>
    </a:custClr>
  </a:custClrLst>
  <a:extLst>
    <a:ext uri="{05A4C25C-085E-4340-85A3-A5531E510DB2}">
      <thm15:themeFamily xmlns:thm15="http://schemas.microsoft.com/office/thememl/2012/main" name="ATT_Presentation_Template_2025" id="{BF807863-57C5-AD49-AB31-C3CFC8631147}" vid="{F11ADC68-3685-C64B-9C5A-D4E27AC1897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e741d71c-c6b6-47b0-803c-0f3b32b07556}" enabled="0" method="" siteId="{e741d71c-c6b6-47b0-803c-0f3b32b0755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636</Words>
  <Application>Microsoft Office PowerPoint</Application>
  <PresentationFormat>Widescreen</PresentationFormat>
  <Paragraphs>62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Aptos</vt:lpstr>
      <vt:lpstr>Aptos Display</vt:lpstr>
      <vt:lpstr>Arial</vt:lpstr>
      <vt:lpstr>ATT Aleck Cd Medium</vt:lpstr>
      <vt:lpstr>ATT Aleck Sans</vt:lpstr>
      <vt:lpstr>ATT Aleck Sans Medium</vt:lpstr>
      <vt:lpstr>ATT Aleck Slab Medium</vt:lpstr>
      <vt:lpstr>Calibri</vt:lpstr>
      <vt:lpstr>Office Theme</vt:lpstr>
      <vt:lpstr>AT&amp;T Presentation 2025</vt:lpstr>
      <vt:lpstr>  AT&amp;T Fiber in Town of Sevastopol, WI  April 15, 2025 Robyn Gruner, AT&amp;T External Affairs, rt7258@att.com Carol Anason, AT&amp;T  Access, Construction, Engineering, ca2624@att.com  </vt:lpstr>
      <vt:lpstr>PowerPoint Presentation</vt:lpstr>
      <vt:lpstr>PowerPoint Presentation</vt:lpstr>
      <vt:lpstr>PowerPoint Presentation</vt:lpstr>
      <vt:lpstr>AT&amp;T Fiber Project Overview &amp; Phases</vt:lpstr>
      <vt:lpstr>Project Map </vt:lpstr>
      <vt:lpstr>PowerPoint Presentation</vt:lpstr>
      <vt:lpstr> Construction Process     </vt:lpstr>
      <vt:lpstr>AT&amp;T will place door hangers, neighborhood entrance signs or yard signs to communicate the fiber build that will include a brief description of what to expect along with a phone number for questions. </vt:lpstr>
      <vt:lpstr>AT&amp;T contractors will use white spray paint to show proposed placement of main connection box.  Locate company will mark utilities with paint and or flags.  </vt:lpstr>
      <vt:lpstr>Contractors will begin placing aerial and or buried cable in the neighborhood. Different types of machinery are used including bore machines and excavators.   </vt:lpstr>
      <vt:lpstr>Depending on design and scope of project, contractors may place pedestals, handholes and flower-pots at pre-determined locations through out the neighborhood in easement areas.   Handhole  </vt:lpstr>
      <vt:lpstr>After facilities are placed AT&amp;T Splicers will begin splicing fiber at various locations in the neighborhood    Handhole  </vt:lpstr>
      <vt:lpstr>Restoration work will be completed by AT&amp;T Contractors. We will do our best to minimize disruptions. We will remedy any disorder to your landscape, if necessary.     Handhole  </vt:lpstr>
      <vt:lpstr> Pricing &amp; Fiber Speeds    </vt:lpstr>
      <vt:lpstr>   Handhole  </vt:lpstr>
      <vt:lpstr>    Handhole  </vt:lpstr>
      <vt:lpstr>PowerPoint Presentation</vt:lpstr>
      <vt:lpstr>PowerPoint Presentation</vt:lpstr>
      <vt:lpstr>PowerPoint Presentation</vt:lpstr>
      <vt:lpstr>PowerPoint Presentation</vt:lpstr>
      <vt:lpstr>Thank You! (Special thanks to Broadband Committee &amp; Town Board)  Questions?</vt:lpstr>
    </vt:vector>
  </TitlesOfParts>
  <Company>ATT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ANASON, CAROL J</dc:creator>
  <cp:lastModifiedBy>GRUNER, ROBYN</cp:lastModifiedBy>
  <cp:revision>5</cp:revision>
  <dcterms:created xsi:type="dcterms:W3CDTF">2025-04-09T15:31:43Z</dcterms:created>
  <dcterms:modified xsi:type="dcterms:W3CDTF">2025-04-21T18:11:48Z</dcterms:modified>
</cp:coreProperties>
</file>